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handoutMasterIdLst>
    <p:handoutMasterId r:id="rId34"/>
  </p:handoutMasterIdLst>
  <p:sldIdLst>
    <p:sldId id="256" r:id="rId2"/>
    <p:sldId id="279" r:id="rId3"/>
    <p:sldId id="290" r:id="rId4"/>
    <p:sldId id="287" r:id="rId5"/>
    <p:sldId id="288" r:id="rId6"/>
    <p:sldId id="289" r:id="rId7"/>
    <p:sldId id="267" r:id="rId8"/>
    <p:sldId id="261" r:id="rId9"/>
    <p:sldId id="311" r:id="rId10"/>
    <p:sldId id="307" r:id="rId11"/>
    <p:sldId id="263" r:id="rId12"/>
    <p:sldId id="291" r:id="rId13"/>
    <p:sldId id="298" r:id="rId14"/>
    <p:sldId id="297" r:id="rId15"/>
    <p:sldId id="305" r:id="rId16"/>
    <p:sldId id="284" r:id="rId17"/>
    <p:sldId id="302" r:id="rId18"/>
    <p:sldId id="299" r:id="rId19"/>
    <p:sldId id="303" r:id="rId20"/>
    <p:sldId id="308" r:id="rId21"/>
    <p:sldId id="309" r:id="rId22"/>
    <p:sldId id="310" r:id="rId23"/>
    <p:sldId id="296" r:id="rId24"/>
    <p:sldId id="300" r:id="rId25"/>
    <p:sldId id="274" r:id="rId26"/>
    <p:sldId id="286" r:id="rId27"/>
    <p:sldId id="271" r:id="rId28"/>
    <p:sldId id="277" r:id="rId29"/>
    <p:sldId id="283" r:id="rId30"/>
    <p:sldId id="275" r:id="rId31"/>
    <p:sldId id="306" r:id="rId32"/>
  </p:sldIdLst>
  <p:sldSz cx="9144000" cy="6858000" type="screen4x3"/>
  <p:notesSz cx="6802438" cy="99345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0F0FA"/>
    <a:srgbClr val="E5E5F7"/>
    <a:srgbClr val="E2E2F6"/>
    <a:srgbClr val="FFCCCC"/>
    <a:srgbClr val="FCFC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71" autoAdjust="0"/>
    <p:restoredTop sz="80769" autoAdjust="0"/>
  </p:normalViewPr>
  <p:slideViewPr>
    <p:cSldViewPr snapToGrid="0">
      <p:cViewPr varScale="1">
        <p:scale>
          <a:sx n="87" d="100"/>
          <a:sy n="87" d="100"/>
        </p:scale>
        <p:origin x="43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Work\Python\Lab\CodeForcesCrawler\fix.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Work\Python\Lab\CodeForcesCrawler\user.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Work\Python\cf\lang_c.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Work\Python\Lab\CodeForcesCrawler\size.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レーティングと平均修正提出数の分布</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8.169602336428175E-2"/>
          <c:y val="0.17402983381543874"/>
          <c:w val="0.88370641677747552"/>
          <c:h val="0.52643139923997506"/>
        </c:manualLayout>
      </c:layout>
      <c:scatterChart>
        <c:scatterStyle val="lineMarker"/>
        <c:varyColors val="0"/>
        <c:ser>
          <c:idx val="0"/>
          <c:order val="0"/>
          <c:spPr>
            <a:ln w="19050" cap="rnd">
              <a:noFill/>
              <a:round/>
            </a:ln>
            <a:effectLst/>
          </c:spPr>
          <c:marker>
            <c:symbol val="circle"/>
            <c:size val="5"/>
            <c:spPr>
              <a:solidFill>
                <a:srgbClr val="0070C0"/>
              </a:solidFill>
              <a:ln w="9525">
                <a:noFill/>
              </a:ln>
              <a:effectLst/>
            </c:spPr>
          </c:marker>
          <c:xVal>
            <c:numRef>
              <c:f>fix!$A$1:$A$1351</c:f>
              <c:numCache>
                <c:formatCode>General</c:formatCode>
                <c:ptCount val="1351"/>
                <c:pt idx="0">
                  <c:v>3367</c:v>
                </c:pt>
                <c:pt idx="1">
                  <c:v>3100</c:v>
                </c:pt>
                <c:pt idx="2">
                  <c:v>3094</c:v>
                </c:pt>
                <c:pt idx="3">
                  <c:v>3024</c:v>
                </c:pt>
                <c:pt idx="4">
                  <c:v>2985</c:v>
                </c:pt>
                <c:pt idx="5">
                  <c:v>2974</c:v>
                </c:pt>
                <c:pt idx="6">
                  <c:v>2966</c:v>
                </c:pt>
                <c:pt idx="7">
                  <c:v>2957</c:v>
                </c:pt>
                <c:pt idx="8">
                  <c:v>2914</c:v>
                </c:pt>
                <c:pt idx="9">
                  <c:v>2886</c:v>
                </c:pt>
                <c:pt idx="10">
                  <c:v>2833</c:v>
                </c:pt>
                <c:pt idx="11">
                  <c:v>2829</c:v>
                </c:pt>
                <c:pt idx="12">
                  <c:v>2826</c:v>
                </c:pt>
                <c:pt idx="13">
                  <c:v>2803</c:v>
                </c:pt>
                <c:pt idx="14">
                  <c:v>2800</c:v>
                </c:pt>
                <c:pt idx="15">
                  <c:v>2780</c:v>
                </c:pt>
                <c:pt idx="16">
                  <c:v>2736</c:v>
                </c:pt>
                <c:pt idx="17">
                  <c:v>2731</c:v>
                </c:pt>
                <c:pt idx="18">
                  <c:v>2728</c:v>
                </c:pt>
                <c:pt idx="19">
                  <c:v>2724</c:v>
                </c:pt>
                <c:pt idx="20">
                  <c:v>2717</c:v>
                </c:pt>
                <c:pt idx="21">
                  <c:v>2702</c:v>
                </c:pt>
                <c:pt idx="22">
                  <c:v>2698</c:v>
                </c:pt>
                <c:pt idx="23">
                  <c:v>2696</c:v>
                </c:pt>
                <c:pt idx="24">
                  <c:v>2694</c:v>
                </c:pt>
                <c:pt idx="25">
                  <c:v>2685</c:v>
                </c:pt>
                <c:pt idx="26">
                  <c:v>2683</c:v>
                </c:pt>
                <c:pt idx="27">
                  <c:v>2678</c:v>
                </c:pt>
                <c:pt idx="28">
                  <c:v>2677</c:v>
                </c:pt>
                <c:pt idx="29">
                  <c:v>2676</c:v>
                </c:pt>
                <c:pt idx="30">
                  <c:v>2670</c:v>
                </c:pt>
                <c:pt idx="31">
                  <c:v>2634</c:v>
                </c:pt>
                <c:pt idx="32">
                  <c:v>2625</c:v>
                </c:pt>
                <c:pt idx="33">
                  <c:v>2623</c:v>
                </c:pt>
                <c:pt idx="34">
                  <c:v>2611</c:v>
                </c:pt>
                <c:pt idx="35">
                  <c:v>2609</c:v>
                </c:pt>
                <c:pt idx="36">
                  <c:v>2602</c:v>
                </c:pt>
                <c:pt idx="37">
                  <c:v>2601</c:v>
                </c:pt>
                <c:pt idx="38">
                  <c:v>2587</c:v>
                </c:pt>
                <c:pt idx="39">
                  <c:v>2585</c:v>
                </c:pt>
                <c:pt idx="40">
                  <c:v>2584</c:v>
                </c:pt>
                <c:pt idx="41">
                  <c:v>2583</c:v>
                </c:pt>
                <c:pt idx="42">
                  <c:v>2582</c:v>
                </c:pt>
                <c:pt idx="43">
                  <c:v>2571</c:v>
                </c:pt>
                <c:pt idx="44">
                  <c:v>2566</c:v>
                </c:pt>
                <c:pt idx="45">
                  <c:v>2563</c:v>
                </c:pt>
                <c:pt idx="46">
                  <c:v>2561</c:v>
                </c:pt>
                <c:pt idx="47">
                  <c:v>2556</c:v>
                </c:pt>
                <c:pt idx="48">
                  <c:v>2555</c:v>
                </c:pt>
                <c:pt idx="49">
                  <c:v>2554</c:v>
                </c:pt>
                <c:pt idx="50">
                  <c:v>2548</c:v>
                </c:pt>
                <c:pt idx="51">
                  <c:v>2543</c:v>
                </c:pt>
                <c:pt idx="52">
                  <c:v>2537</c:v>
                </c:pt>
                <c:pt idx="53">
                  <c:v>2531</c:v>
                </c:pt>
                <c:pt idx="54">
                  <c:v>2530</c:v>
                </c:pt>
                <c:pt idx="55">
                  <c:v>2519</c:v>
                </c:pt>
                <c:pt idx="56">
                  <c:v>2516</c:v>
                </c:pt>
                <c:pt idx="57">
                  <c:v>2513</c:v>
                </c:pt>
                <c:pt idx="58">
                  <c:v>2507</c:v>
                </c:pt>
                <c:pt idx="59">
                  <c:v>2505</c:v>
                </c:pt>
                <c:pt idx="60">
                  <c:v>2503</c:v>
                </c:pt>
                <c:pt idx="61">
                  <c:v>2499</c:v>
                </c:pt>
                <c:pt idx="62">
                  <c:v>2494</c:v>
                </c:pt>
                <c:pt idx="63">
                  <c:v>2493</c:v>
                </c:pt>
                <c:pt idx="64">
                  <c:v>2487</c:v>
                </c:pt>
                <c:pt idx="65">
                  <c:v>2485</c:v>
                </c:pt>
                <c:pt idx="66">
                  <c:v>2484</c:v>
                </c:pt>
                <c:pt idx="67">
                  <c:v>2478</c:v>
                </c:pt>
                <c:pt idx="68">
                  <c:v>2475</c:v>
                </c:pt>
                <c:pt idx="69">
                  <c:v>2471</c:v>
                </c:pt>
                <c:pt idx="70">
                  <c:v>2469</c:v>
                </c:pt>
                <c:pt idx="71">
                  <c:v>2465</c:v>
                </c:pt>
                <c:pt idx="72">
                  <c:v>2461</c:v>
                </c:pt>
                <c:pt idx="73">
                  <c:v>2457</c:v>
                </c:pt>
                <c:pt idx="74">
                  <c:v>2456</c:v>
                </c:pt>
                <c:pt idx="75">
                  <c:v>2443</c:v>
                </c:pt>
                <c:pt idx="76">
                  <c:v>2442</c:v>
                </c:pt>
                <c:pt idx="77">
                  <c:v>2439</c:v>
                </c:pt>
                <c:pt idx="78">
                  <c:v>2438</c:v>
                </c:pt>
                <c:pt idx="79">
                  <c:v>2436</c:v>
                </c:pt>
                <c:pt idx="80">
                  <c:v>2434</c:v>
                </c:pt>
                <c:pt idx="81">
                  <c:v>2431</c:v>
                </c:pt>
                <c:pt idx="82">
                  <c:v>2427</c:v>
                </c:pt>
                <c:pt idx="83">
                  <c:v>2425</c:v>
                </c:pt>
                <c:pt idx="84">
                  <c:v>2420</c:v>
                </c:pt>
                <c:pt idx="85">
                  <c:v>2419</c:v>
                </c:pt>
                <c:pt idx="86">
                  <c:v>2418</c:v>
                </c:pt>
                <c:pt idx="87">
                  <c:v>2417</c:v>
                </c:pt>
                <c:pt idx="88">
                  <c:v>2414</c:v>
                </c:pt>
                <c:pt idx="89">
                  <c:v>2413</c:v>
                </c:pt>
                <c:pt idx="90">
                  <c:v>2411</c:v>
                </c:pt>
                <c:pt idx="91">
                  <c:v>2410</c:v>
                </c:pt>
                <c:pt idx="92">
                  <c:v>2407</c:v>
                </c:pt>
                <c:pt idx="93">
                  <c:v>2406</c:v>
                </c:pt>
                <c:pt idx="94">
                  <c:v>2405</c:v>
                </c:pt>
                <c:pt idx="95">
                  <c:v>2401</c:v>
                </c:pt>
                <c:pt idx="96">
                  <c:v>2399</c:v>
                </c:pt>
                <c:pt idx="97">
                  <c:v>2397</c:v>
                </c:pt>
                <c:pt idx="98">
                  <c:v>2395</c:v>
                </c:pt>
                <c:pt idx="99">
                  <c:v>2393</c:v>
                </c:pt>
                <c:pt idx="100">
                  <c:v>2390</c:v>
                </c:pt>
                <c:pt idx="101">
                  <c:v>2389</c:v>
                </c:pt>
                <c:pt idx="102">
                  <c:v>2387</c:v>
                </c:pt>
                <c:pt idx="103">
                  <c:v>2386</c:v>
                </c:pt>
                <c:pt idx="104">
                  <c:v>2385</c:v>
                </c:pt>
                <c:pt idx="105">
                  <c:v>2376</c:v>
                </c:pt>
                <c:pt idx="106">
                  <c:v>2372</c:v>
                </c:pt>
                <c:pt idx="107">
                  <c:v>2369</c:v>
                </c:pt>
                <c:pt idx="108">
                  <c:v>2367</c:v>
                </c:pt>
                <c:pt idx="109">
                  <c:v>2362</c:v>
                </c:pt>
                <c:pt idx="110">
                  <c:v>2360</c:v>
                </c:pt>
                <c:pt idx="111">
                  <c:v>2358</c:v>
                </c:pt>
                <c:pt idx="112">
                  <c:v>2356</c:v>
                </c:pt>
                <c:pt idx="113">
                  <c:v>2354</c:v>
                </c:pt>
                <c:pt idx="114">
                  <c:v>2353</c:v>
                </c:pt>
                <c:pt idx="115">
                  <c:v>2351</c:v>
                </c:pt>
                <c:pt idx="116">
                  <c:v>2350</c:v>
                </c:pt>
                <c:pt idx="117">
                  <c:v>2348</c:v>
                </c:pt>
                <c:pt idx="118">
                  <c:v>2346</c:v>
                </c:pt>
                <c:pt idx="119">
                  <c:v>2343</c:v>
                </c:pt>
                <c:pt idx="120">
                  <c:v>2341</c:v>
                </c:pt>
                <c:pt idx="121">
                  <c:v>2338</c:v>
                </c:pt>
                <c:pt idx="122">
                  <c:v>2337</c:v>
                </c:pt>
                <c:pt idx="123">
                  <c:v>2336</c:v>
                </c:pt>
                <c:pt idx="124">
                  <c:v>2335</c:v>
                </c:pt>
                <c:pt idx="125">
                  <c:v>2329</c:v>
                </c:pt>
                <c:pt idx="126">
                  <c:v>2323</c:v>
                </c:pt>
                <c:pt idx="127">
                  <c:v>2321</c:v>
                </c:pt>
                <c:pt idx="128">
                  <c:v>2313</c:v>
                </c:pt>
                <c:pt idx="129">
                  <c:v>2311</c:v>
                </c:pt>
                <c:pt idx="130">
                  <c:v>2310</c:v>
                </c:pt>
                <c:pt idx="131">
                  <c:v>2308</c:v>
                </c:pt>
                <c:pt idx="132">
                  <c:v>2307</c:v>
                </c:pt>
                <c:pt idx="133">
                  <c:v>2305</c:v>
                </c:pt>
                <c:pt idx="134">
                  <c:v>2304</c:v>
                </c:pt>
                <c:pt idx="135">
                  <c:v>2302</c:v>
                </c:pt>
                <c:pt idx="136">
                  <c:v>2300</c:v>
                </c:pt>
                <c:pt idx="137">
                  <c:v>2299</c:v>
                </c:pt>
                <c:pt idx="138">
                  <c:v>2295</c:v>
                </c:pt>
                <c:pt idx="139">
                  <c:v>2289</c:v>
                </c:pt>
                <c:pt idx="140">
                  <c:v>2288</c:v>
                </c:pt>
                <c:pt idx="141">
                  <c:v>2287</c:v>
                </c:pt>
                <c:pt idx="142">
                  <c:v>2283</c:v>
                </c:pt>
                <c:pt idx="143">
                  <c:v>2277</c:v>
                </c:pt>
                <c:pt idx="144">
                  <c:v>2273</c:v>
                </c:pt>
                <c:pt idx="145">
                  <c:v>2272</c:v>
                </c:pt>
                <c:pt idx="146">
                  <c:v>2270</c:v>
                </c:pt>
                <c:pt idx="147">
                  <c:v>2269</c:v>
                </c:pt>
                <c:pt idx="148">
                  <c:v>2268</c:v>
                </c:pt>
                <c:pt idx="149">
                  <c:v>2266</c:v>
                </c:pt>
                <c:pt idx="150">
                  <c:v>2265</c:v>
                </c:pt>
                <c:pt idx="151">
                  <c:v>2264</c:v>
                </c:pt>
                <c:pt idx="152">
                  <c:v>2259</c:v>
                </c:pt>
                <c:pt idx="153">
                  <c:v>2256</c:v>
                </c:pt>
                <c:pt idx="154">
                  <c:v>2255</c:v>
                </c:pt>
                <c:pt idx="155">
                  <c:v>2254</c:v>
                </c:pt>
                <c:pt idx="156">
                  <c:v>2253</c:v>
                </c:pt>
                <c:pt idx="157">
                  <c:v>2249</c:v>
                </c:pt>
                <c:pt idx="158">
                  <c:v>2248</c:v>
                </c:pt>
                <c:pt idx="159">
                  <c:v>2247</c:v>
                </c:pt>
                <c:pt idx="160">
                  <c:v>2246</c:v>
                </c:pt>
                <c:pt idx="161">
                  <c:v>2244</c:v>
                </c:pt>
                <c:pt idx="162">
                  <c:v>2243</c:v>
                </c:pt>
                <c:pt idx="163">
                  <c:v>2242</c:v>
                </c:pt>
                <c:pt idx="164">
                  <c:v>2241</c:v>
                </c:pt>
                <c:pt idx="165">
                  <c:v>2240</c:v>
                </c:pt>
                <c:pt idx="166">
                  <c:v>2238</c:v>
                </c:pt>
                <c:pt idx="167">
                  <c:v>2237</c:v>
                </c:pt>
                <c:pt idx="168">
                  <c:v>2236</c:v>
                </c:pt>
                <c:pt idx="169">
                  <c:v>2235</c:v>
                </c:pt>
                <c:pt idx="170">
                  <c:v>2234</c:v>
                </c:pt>
                <c:pt idx="171">
                  <c:v>2228</c:v>
                </c:pt>
                <c:pt idx="172">
                  <c:v>2227</c:v>
                </c:pt>
                <c:pt idx="173">
                  <c:v>2225</c:v>
                </c:pt>
                <c:pt idx="174">
                  <c:v>2224</c:v>
                </c:pt>
                <c:pt idx="175">
                  <c:v>2223</c:v>
                </c:pt>
                <c:pt idx="176">
                  <c:v>2221</c:v>
                </c:pt>
                <c:pt idx="177">
                  <c:v>2218</c:v>
                </c:pt>
                <c:pt idx="178">
                  <c:v>2217</c:v>
                </c:pt>
                <c:pt idx="179">
                  <c:v>2216</c:v>
                </c:pt>
                <c:pt idx="180">
                  <c:v>2214</c:v>
                </c:pt>
                <c:pt idx="181">
                  <c:v>2213</c:v>
                </c:pt>
                <c:pt idx="182">
                  <c:v>2212</c:v>
                </c:pt>
                <c:pt idx="183">
                  <c:v>2211</c:v>
                </c:pt>
                <c:pt idx="184">
                  <c:v>2208</c:v>
                </c:pt>
                <c:pt idx="185">
                  <c:v>2207</c:v>
                </c:pt>
                <c:pt idx="186">
                  <c:v>2206</c:v>
                </c:pt>
                <c:pt idx="187">
                  <c:v>2205</c:v>
                </c:pt>
                <c:pt idx="188">
                  <c:v>2203</c:v>
                </c:pt>
                <c:pt idx="189">
                  <c:v>2202</c:v>
                </c:pt>
                <c:pt idx="190">
                  <c:v>2201</c:v>
                </c:pt>
                <c:pt idx="191">
                  <c:v>2200</c:v>
                </c:pt>
                <c:pt idx="192">
                  <c:v>2198</c:v>
                </c:pt>
                <c:pt idx="193">
                  <c:v>2197</c:v>
                </c:pt>
                <c:pt idx="194">
                  <c:v>2195</c:v>
                </c:pt>
                <c:pt idx="195">
                  <c:v>2194</c:v>
                </c:pt>
                <c:pt idx="196">
                  <c:v>2193</c:v>
                </c:pt>
                <c:pt idx="197">
                  <c:v>2192</c:v>
                </c:pt>
                <c:pt idx="198">
                  <c:v>2191</c:v>
                </c:pt>
                <c:pt idx="199">
                  <c:v>2186</c:v>
                </c:pt>
                <c:pt idx="200">
                  <c:v>2185</c:v>
                </c:pt>
                <c:pt idx="201">
                  <c:v>2184</c:v>
                </c:pt>
                <c:pt idx="202">
                  <c:v>2182</c:v>
                </c:pt>
                <c:pt idx="203">
                  <c:v>2181</c:v>
                </c:pt>
                <c:pt idx="204">
                  <c:v>2180</c:v>
                </c:pt>
                <c:pt idx="205">
                  <c:v>2179</c:v>
                </c:pt>
                <c:pt idx="206">
                  <c:v>2175</c:v>
                </c:pt>
                <c:pt idx="207">
                  <c:v>2172</c:v>
                </c:pt>
                <c:pt idx="208">
                  <c:v>2171</c:v>
                </c:pt>
                <c:pt idx="209">
                  <c:v>2170</c:v>
                </c:pt>
                <c:pt idx="210">
                  <c:v>2169</c:v>
                </c:pt>
                <c:pt idx="211">
                  <c:v>2166</c:v>
                </c:pt>
                <c:pt idx="212">
                  <c:v>2163</c:v>
                </c:pt>
                <c:pt idx="213">
                  <c:v>2162</c:v>
                </c:pt>
                <c:pt idx="214">
                  <c:v>2161</c:v>
                </c:pt>
                <c:pt idx="215">
                  <c:v>2159</c:v>
                </c:pt>
                <c:pt idx="216">
                  <c:v>2158</c:v>
                </c:pt>
                <c:pt idx="217">
                  <c:v>2157</c:v>
                </c:pt>
                <c:pt idx="218">
                  <c:v>2154</c:v>
                </c:pt>
                <c:pt idx="219">
                  <c:v>2153</c:v>
                </c:pt>
                <c:pt idx="220">
                  <c:v>2150</c:v>
                </c:pt>
                <c:pt idx="221">
                  <c:v>2149</c:v>
                </c:pt>
                <c:pt idx="222">
                  <c:v>2148</c:v>
                </c:pt>
                <c:pt idx="223">
                  <c:v>2146</c:v>
                </c:pt>
                <c:pt idx="224">
                  <c:v>2145</c:v>
                </c:pt>
                <c:pt idx="225">
                  <c:v>2140</c:v>
                </c:pt>
                <c:pt idx="226">
                  <c:v>2139</c:v>
                </c:pt>
                <c:pt idx="227">
                  <c:v>2138</c:v>
                </c:pt>
                <c:pt idx="228">
                  <c:v>2136</c:v>
                </c:pt>
                <c:pt idx="229">
                  <c:v>2135</c:v>
                </c:pt>
                <c:pt idx="230">
                  <c:v>2134</c:v>
                </c:pt>
                <c:pt idx="231">
                  <c:v>2133</c:v>
                </c:pt>
                <c:pt idx="232">
                  <c:v>2132</c:v>
                </c:pt>
                <c:pt idx="233">
                  <c:v>2131</c:v>
                </c:pt>
                <c:pt idx="234">
                  <c:v>2129</c:v>
                </c:pt>
                <c:pt idx="235">
                  <c:v>2128</c:v>
                </c:pt>
                <c:pt idx="236">
                  <c:v>2127</c:v>
                </c:pt>
                <c:pt idx="237">
                  <c:v>2125</c:v>
                </c:pt>
                <c:pt idx="238">
                  <c:v>2124</c:v>
                </c:pt>
                <c:pt idx="239">
                  <c:v>2123</c:v>
                </c:pt>
                <c:pt idx="240">
                  <c:v>2121</c:v>
                </c:pt>
                <c:pt idx="241">
                  <c:v>2119</c:v>
                </c:pt>
                <c:pt idx="242">
                  <c:v>2118</c:v>
                </c:pt>
                <c:pt idx="243">
                  <c:v>2117</c:v>
                </c:pt>
                <c:pt idx="244">
                  <c:v>2115</c:v>
                </c:pt>
                <c:pt idx="245">
                  <c:v>2114</c:v>
                </c:pt>
                <c:pt idx="246">
                  <c:v>2113</c:v>
                </c:pt>
                <c:pt idx="247">
                  <c:v>2112</c:v>
                </c:pt>
                <c:pt idx="248">
                  <c:v>2111</c:v>
                </c:pt>
                <c:pt idx="249">
                  <c:v>2109</c:v>
                </c:pt>
                <c:pt idx="250">
                  <c:v>2108</c:v>
                </c:pt>
                <c:pt idx="251">
                  <c:v>2107</c:v>
                </c:pt>
                <c:pt idx="252">
                  <c:v>2106</c:v>
                </c:pt>
                <c:pt idx="253">
                  <c:v>2105</c:v>
                </c:pt>
                <c:pt idx="254">
                  <c:v>2104</c:v>
                </c:pt>
                <c:pt idx="255">
                  <c:v>2103</c:v>
                </c:pt>
                <c:pt idx="256">
                  <c:v>2102</c:v>
                </c:pt>
                <c:pt idx="257">
                  <c:v>2101</c:v>
                </c:pt>
                <c:pt idx="258">
                  <c:v>2100</c:v>
                </c:pt>
                <c:pt idx="259">
                  <c:v>2099</c:v>
                </c:pt>
                <c:pt idx="260">
                  <c:v>2098</c:v>
                </c:pt>
                <c:pt idx="261">
                  <c:v>2097</c:v>
                </c:pt>
                <c:pt idx="262">
                  <c:v>2096</c:v>
                </c:pt>
                <c:pt idx="263">
                  <c:v>2095</c:v>
                </c:pt>
                <c:pt idx="264">
                  <c:v>2094</c:v>
                </c:pt>
                <c:pt idx="265">
                  <c:v>2093</c:v>
                </c:pt>
                <c:pt idx="266">
                  <c:v>2092</c:v>
                </c:pt>
                <c:pt idx="267">
                  <c:v>2091</c:v>
                </c:pt>
                <c:pt idx="268">
                  <c:v>2090</c:v>
                </c:pt>
                <c:pt idx="269">
                  <c:v>2089</c:v>
                </c:pt>
                <c:pt idx="270">
                  <c:v>2088</c:v>
                </c:pt>
                <c:pt idx="271">
                  <c:v>2087</c:v>
                </c:pt>
                <c:pt idx="272">
                  <c:v>2086</c:v>
                </c:pt>
                <c:pt idx="273">
                  <c:v>2085</c:v>
                </c:pt>
                <c:pt idx="274">
                  <c:v>2084</c:v>
                </c:pt>
                <c:pt idx="275">
                  <c:v>2083</c:v>
                </c:pt>
                <c:pt idx="276">
                  <c:v>2082</c:v>
                </c:pt>
                <c:pt idx="277">
                  <c:v>2081</c:v>
                </c:pt>
                <c:pt idx="278">
                  <c:v>2080</c:v>
                </c:pt>
                <c:pt idx="279">
                  <c:v>2079</c:v>
                </c:pt>
                <c:pt idx="280">
                  <c:v>2078</c:v>
                </c:pt>
                <c:pt idx="281">
                  <c:v>2077</c:v>
                </c:pt>
                <c:pt idx="282">
                  <c:v>2076</c:v>
                </c:pt>
                <c:pt idx="283">
                  <c:v>2074</c:v>
                </c:pt>
                <c:pt idx="284">
                  <c:v>2073</c:v>
                </c:pt>
                <c:pt idx="285">
                  <c:v>2072</c:v>
                </c:pt>
                <c:pt idx="286">
                  <c:v>2071</c:v>
                </c:pt>
                <c:pt idx="287">
                  <c:v>2070</c:v>
                </c:pt>
                <c:pt idx="288">
                  <c:v>2069</c:v>
                </c:pt>
                <c:pt idx="289">
                  <c:v>2068</c:v>
                </c:pt>
                <c:pt idx="290">
                  <c:v>2067</c:v>
                </c:pt>
                <c:pt idx="291">
                  <c:v>2066</c:v>
                </c:pt>
                <c:pt idx="292">
                  <c:v>2065</c:v>
                </c:pt>
                <c:pt idx="293">
                  <c:v>2064</c:v>
                </c:pt>
                <c:pt idx="294">
                  <c:v>2063</c:v>
                </c:pt>
                <c:pt idx="295">
                  <c:v>2062</c:v>
                </c:pt>
                <c:pt idx="296">
                  <c:v>2061</c:v>
                </c:pt>
                <c:pt idx="297">
                  <c:v>2060</c:v>
                </c:pt>
                <c:pt idx="298">
                  <c:v>2057</c:v>
                </c:pt>
                <c:pt idx="299">
                  <c:v>2056</c:v>
                </c:pt>
                <c:pt idx="300">
                  <c:v>2054</c:v>
                </c:pt>
                <c:pt idx="301">
                  <c:v>2052</c:v>
                </c:pt>
                <c:pt idx="302">
                  <c:v>2051</c:v>
                </c:pt>
                <c:pt idx="303">
                  <c:v>2050</c:v>
                </c:pt>
                <c:pt idx="304">
                  <c:v>2049</c:v>
                </c:pt>
                <c:pt idx="305">
                  <c:v>2048</c:v>
                </c:pt>
                <c:pt idx="306">
                  <c:v>2047</c:v>
                </c:pt>
                <c:pt idx="307">
                  <c:v>2046</c:v>
                </c:pt>
                <c:pt idx="308">
                  <c:v>2045</c:v>
                </c:pt>
                <c:pt idx="309">
                  <c:v>2044</c:v>
                </c:pt>
                <c:pt idx="310">
                  <c:v>2043</c:v>
                </c:pt>
                <c:pt idx="311">
                  <c:v>2042</c:v>
                </c:pt>
                <c:pt idx="312">
                  <c:v>2041</c:v>
                </c:pt>
                <c:pt idx="313">
                  <c:v>2040</c:v>
                </c:pt>
                <c:pt idx="314">
                  <c:v>2038</c:v>
                </c:pt>
                <c:pt idx="315">
                  <c:v>2037</c:v>
                </c:pt>
                <c:pt idx="316">
                  <c:v>2034</c:v>
                </c:pt>
                <c:pt idx="317">
                  <c:v>2033</c:v>
                </c:pt>
                <c:pt idx="318">
                  <c:v>2031</c:v>
                </c:pt>
                <c:pt idx="319">
                  <c:v>2024</c:v>
                </c:pt>
                <c:pt idx="320">
                  <c:v>2023</c:v>
                </c:pt>
                <c:pt idx="321">
                  <c:v>2021</c:v>
                </c:pt>
                <c:pt idx="322">
                  <c:v>2019</c:v>
                </c:pt>
                <c:pt idx="323">
                  <c:v>2018</c:v>
                </c:pt>
                <c:pt idx="324">
                  <c:v>2017</c:v>
                </c:pt>
                <c:pt idx="325">
                  <c:v>2015</c:v>
                </c:pt>
                <c:pt idx="326">
                  <c:v>2014</c:v>
                </c:pt>
                <c:pt idx="327">
                  <c:v>2012</c:v>
                </c:pt>
                <c:pt idx="328">
                  <c:v>2011</c:v>
                </c:pt>
                <c:pt idx="329">
                  <c:v>2002</c:v>
                </c:pt>
                <c:pt idx="330">
                  <c:v>2000</c:v>
                </c:pt>
                <c:pt idx="331">
                  <c:v>1998</c:v>
                </c:pt>
                <c:pt idx="332">
                  <c:v>1997</c:v>
                </c:pt>
                <c:pt idx="333">
                  <c:v>1995</c:v>
                </c:pt>
                <c:pt idx="334">
                  <c:v>1992</c:v>
                </c:pt>
                <c:pt idx="335">
                  <c:v>1991</c:v>
                </c:pt>
                <c:pt idx="336">
                  <c:v>1988</c:v>
                </c:pt>
                <c:pt idx="337">
                  <c:v>1987</c:v>
                </c:pt>
                <c:pt idx="338">
                  <c:v>1985</c:v>
                </c:pt>
                <c:pt idx="339">
                  <c:v>1984</c:v>
                </c:pt>
                <c:pt idx="340">
                  <c:v>1983</c:v>
                </c:pt>
                <c:pt idx="341">
                  <c:v>1981</c:v>
                </c:pt>
                <c:pt idx="342">
                  <c:v>1979</c:v>
                </c:pt>
                <c:pt idx="343">
                  <c:v>1978</c:v>
                </c:pt>
                <c:pt idx="344">
                  <c:v>1977</c:v>
                </c:pt>
                <c:pt idx="345">
                  <c:v>1976</c:v>
                </c:pt>
                <c:pt idx="346">
                  <c:v>1975</c:v>
                </c:pt>
                <c:pt idx="347">
                  <c:v>1973</c:v>
                </c:pt>
                <c:pt idx="348">
                  <c:v>1971</c:v>
                </c:pt>
                <c:pt idx="349">
                  <c:v>1970</c:v>
                </c:pt>
                <c:pt idx="350">
                  <c:v>1969</c:v>
                </c:pt>
                <c:pt idx="351">
                  <c:v>1968</c:v>
                </c:pt>
                <c:pt idx="352">
                  <c:v>1966</c:v>
                </c:pt>
                <c:pt idx="353">
                  <c:v>1961</c:v>
                </c:pt>
                <c:pt idx="354">
                  <c:v>1960</c:v>
                </c:pt>
                <c:pt idx="355">
                  <c:v>1959</c:v>
                </c:pt>
                <c:pt idx="356">
                  <c:v>1958</c:v>
                </c:pt>
                <c:pt idx="357">
                  <c:v>1957</c:v>
                </c:pt>
                <c:pt idx="358">
                  <c:v>1956</c:v>
                </c:pt>
                <c:pt idx="359">
                  <c:v>1955</c:v>
                </c:pt>
                <c:pt idx="360">
                  <c:v>1953</c:v>
                </c:pt>
                <c:pt idx="361">
                  <c:v>1951</c:v>
                </c:pt>
                <c:pt idx="362">
                  <c:v>1948</c:v>
                </c:pt>
                <c:pt idx="363">
                  <c:v>1947</c:v>
                </c:pt>
                <c:pt idx="364">
                  <c:v>1945</c:v>
                </c:pt>
                <c:pt idx="365">
                  <c:v>1943</c:v>
                </c:pt>
                <c:pt idx="366">
                  <c:v>1942</c:v>
                </c:pt>
                <c:pt idx="367">
                  <c:v>1941</c:v>
                </c:pt>
                <c:pt idx="368">
                  <c:v>1940</c:v>
                </c:pt>
                <c:pt idx="369">
                  <c:v>1939</c:v>
                </c:pt>
                <c:pt idx="370">
                  <c:v>1937</c:v>
                </c:pt>
                <c:pt idx="371">
                  <c:v>1935</c:v>
                </c:pt>
                <c:pt idx="372">
                  <c:v>1934</c:v>
                </c:pt>
                <c:pt idx="373">
                  <c:v>1931</c:v>
                </c:pt>
                <c:pt idx="374">
                  <c:v>1928</c:v>
                </c:pt>
                <c:pt idx="375">
                  <c:v>1927</c:v>
                </c:pt>
                <c:pt idx="376">
                  <c:v>1926</c:v>
                </c:pt>
                <c:pt idx="377">
                  <c:v>1925</c:v>
                </c:pt>
                <c:pt idx="378">
                  <c:v>1924</c:v>
                </c:pt>
                <c:pt idx="379">
                  <c:v>1923</c:v>
                </c:pt>
                <c:pt idx="380">
                  <c:v>1922</c:v>
                </c:pt>
                <c:pt idx="381">
                  <c:v>1920</c:v>
                </c:pt>
                <c:pt idx="382">
                  <c:v>1919</c:v>
                </c:pt>
                <c:pt idx="383">
                  <c:v>1918</c:v>
                </c:pt>
                <c:pt idx="384">
                  <c:v>1917</c:v>
                </c:pt>
                <c:pt idx="385">
                  <c:v>1915</c:v>
                </c:pt>
                <c:pt idx="386">
                  <c:v>1914</c:v>
                </c:pt>
                <c:pt idx="387">
                  <c:v>1913</c:v>
                </c:pt>
                <c:pt idx="388">
                  <c:v>1912</c:v>
                </c:pt>
                <c:pt idx="389">
                  <c:v>1911</c:v>
                </c:pt>
                <c:pt idx="390">
                  <c:v>1908</c:v>
                </c:pt>
                <c:pt idx="391">
                  <c:v>1907</c:v>
                </c:pt>
                <c:pt idx="392">
                  <c:v>1906</c:v>
                </c:pt>
                <c:pt idx="393">
                  <c:v>1905</c:v>
                </c:pt>
                <c:pt idx="394">
                  <c:v>1903</c:v>
                </c:pt>
                <c:pt idx="395">
                  <c:v>1902</c:v>
                </c:pt>
                <c:pt idx="396">
                  <c:v>1901</c:v>
                </c:pt>
                <c:pt idx="397">
                  <c:v>1900</c:v>
                </c:pt>
                <c:pt idx="398">
                  <c:v>1899</c:v>
                </c:pt>
                <c:pt idx="399">
                  <c:v>1895</c:v>
                </c:pt>
                <c:pt idx="400">
                  <c:v>1889</c:v>
                </c:pt>
                <c:pt idx="401">
                  <c:v>1885</c:v>
                </c:pt>
                <c:pt idx="402">
                  <c:v>1882</c:v>
                </c:pt>
                <c:pt idx="403">
                  <c:v>1881</c:v>
                </c:pt>
                <c:pt idx="404">
                  <c:v>1879</c:v>
                </c:pt>
                <c:pt idx="405">
                  <c:v>1878</c:v>
                </c:pt>
                <c:pt idx="406">
                  <c:v>1876</c:v>
                </c:pt>
                <c:pt idx="407">
                  <c:v>1875</c:v>
                </c:pt>
                <c:pt idx="408">
                  <c:v>1870</c:v>
                </c:pt>
                <c:pt idx="409">
                  <c:v>1869</c:v>
                </c:pt>
                <c:pt idx="410">
                  <c:v>1868</c:v>
                </c:pt>
                <c:pt idx="411">
                  <c:v>1861</c:v>
                </c:pt>
                <c:pt idx="412">
                  <c:v>1860</c:v>
                </c:pt>
                <c:pt idx="413">
                  <c:v>1857</c:v>
                </c:pt>
                <c:pt idx="414">
                  <c:v>1856</c:v>
                </c:pt>
                <c:pt idx="415">
                  <c:v>1855</c:v>
                </c:pt>
                <c:pt idx="416">
                  <c:v>1854</c:v>
                </c:pt>
                <c:pt idx="417">
                  <c:v>1852</c:v>
                </c:pt>
                <c:pt idx="418">
                  <c:v>1851</c:v>
                </c:pt>
                <c:pt idx="419">
                  <c:v>1848</c:v>
                </c:pt>
                <c:pt idx="420">
                  <c:v>1847</c:v>
                </c:pt>
                <c:pt idx="421">
                  <c:v>1846</c:v>
                </c:pt>
                <c:pt idx="422">
                  <c:v>1842</c:v>
                </c:pt>
                <c:pt idx="423">
                  <c:v>1839</c:v>
                </c:pt>
                <c:pt idx="424">
                  <c:v>1838</c:v>
                </c:pt>
                <c:pt idx="425">
                  <c:v>1836</c:v>
                </c:pt>
                <c:pt idx="426">
                  <c:v>1835</c:v>
                </c:pt>
                <c:pt idx="427">
                  <c:v>1833</c:v>
                </c:pt>
                <c:pt idx="428">
                  <c:v>1831</c:v>
                </c:pt>
                <c:pt idx="429">
                  <c:v>1830</c:v>
                </c:pt>
                <c:pt idx="430">
                  <c:v>1829</c:v>
                </c:pt>
                <c:pt idx="431">
                  <c:v>1828</c:v>
                </c:pt>
                <c:pt idx="432">
                  <c:v>1827</c:v>
                </c:pt>
                <c:pt idx="433">
                  <c:v>1826</c:v>
                </c:pt>
                <c:pt idx="434">
                  <c:v>1825</c:v>
                </c:pt>
                <c:pt idx="435">
                  <c:v>1824</c:v>
                </c:pt>
                <c:pt idx="436">
                  <c:v>1821</c:v>
                </c:pt>
                <c:pt idx="437">
                  <c:v>1819</c:v>
                </c:pt>
                <c:pt idx="438">
                  <c:v>1818</c:v>
                </c:pt>
                <c:pt idx="439">
                  <c:v>1817</c:v>
                </c:pt>
                <c:pt idx="440">
                  <c:v>1816</c:v>
                </c:pt>
                <c:pt idx="441">
                  <c:v>1815</c:v>
                </c:pt>
                <c:pt idx="442">
                  <c:v>1814</c:v>
                </c:pt>
                <c:pt idx="443">
                  <c:v>1813</c:v>
                </c:pt>
                <c:pt idx="444">
                  <c:v>1811</c:v>
                </c:pt>
                <c:pt idx="445">
                  <c:v>1810</c:v>
                </c:pt>
                <c:pt idx="446">
                  <c:v>1809</c:v>
                </c:pt>
                <c:pt idx="447">
                  <c:v>1808</c:v>
                </c:pt>
                <c:pt idx="448">
                  <c:v>1807</c:v>
                </c:pt>
                <c:pt idx="449">
                  <c:v>1806</c:v>
                </c:pt>
                <c:pt idx="450">
                  <c:v>1801</c:v>
                </c:pt>
                <c:pt idx="451">
                  <c:v>1800</c:v>
                </c:pt>
                <c:pt idx="452">
                  <c:v>1799</c:v>
                </c:pt>
                <c:pt idx="453">
                  <c:v>1798</c:v>
                </c:pt>
                <c:pt idx="454">
                  <c:v>1796</c:v>
                </c:pt>
                <c:pt idx="455">
                  <c:v>1792</c:v>
                </c:pt>
                <c:pt idx="456">
                  <c:v>1791</c:v>
                </c:pt>
                <c:pt idx="457">
                  <c:v>1788</c:v>
                </c:pt>
                <c:pt idx="458">
                  <c:v>1787</c:v>
                </c:pt>
                <c:pt idx="459">
                  <c:v>1785</c:v>
                </c:pt>
                <c:pt idx="460">
                  <c:v>1784</c:v>
                </c:pt>
                <c:pt idx="461">
                  <c:v>1783</c:v>
                </c:pt>
                <c:pt idx="462">
                  <c:v>1782</c:v>
                </c:pt>
                <c:pt idx="463">
                  <c:v>1781</c:v>
                </c:pt>
                <c:pt idx="464">
                  <c:v>1780</c:v>
                </c:pt>
                <c:pt idx="465">
                  <c:v>1779</c:v>
                </c:pt>
                <c:pt idx="466">
                  <c:v>1778</c:v>
                </c:pt>
                <c:pt idx="467">
                  <c:v>1776</c:v>
                </c:pt>
                <c:pt idx="468">
                  <c:v>1775</c:v>
                </c:pt>
                <c:pt idx="469">
                  <c:v>1774</c:v>
                </c:pt>
                <c:pt idx="470">
                  <c:v>1771</c:v>
                </c:pt>
                <c:pt idx="471">
                  <c:v>1770</c:v>
                </c:pt>
                <c:pt idx="472">
                  <c:v>1768</c:v>
                </c:pt>
                <c:pt idx="473">
                  <c:v>1767</c:v>
                </c:pt>
                <c:pt idx="474">
                  <c:v>1766</c:v>
                </c:pt>
                <c:pt idx="475">
                  <c:v>1765</c:v>
                </c:pt>
                <c:pt idx="476">
                  <c:v>1764</c:v>
                </c:pt>
                <c:pt idx="477">
                  <c:v>1763</c:v>
                </c:pt>
                <c:pt idx="478">
                  <c:v>1762</c:v>
                </c:pt>
                <c:pt idx="479">
                  <c:v>1761</c:v>
                </c:pt>
                <c:pt idx="480">
                  <c:v>1758</c:v>
                </c:pt>
                <c:pt idx="481">
                  <c:v>1757</c:v>
                </c:pt>
                <c:pt idx="482">
                  <c:v>1756</c:v>
                </c:pt>
                <c:pt idx="483">
                  <c:v>1755</c:v>
                </c:pt>
                <c:pt idx="484">
                  <c:v>1754</c:v>
                </c:pt>
                <c:pt idx="485">
                  <c:v>1753</c:v>
                </c:pt>
                <c:pt idx="486">
                  <c:v>1752</c:v>
                </c:pt>
                <c:pt idx="487">
                  <c:v>1751</c:v>
                </c:pt>
                <c:pt idx="488">
                  <c:v>1750</c:v>
                </c:pt>
                <c:pt idx="489">
                  <c:v>1748</c:v>
                </c:pt>
                <c:pt idx="490">
                  <c:v>1747</c:v>
                </c:pt>
                <c:pt idx="491">
                  <c:v>1746</c:v>
                </c:pt>
                <c:pt idx="492">
                  <c:v>1744</c:v>
                </c:pt>
                <c:pt idx="493">
                  <c:v>1743</c:v>
                </c:pt>
                <c:pt idx="494">
                  <c:v>1742</c:v>
                </c:pt>
                <c:pt idx="495">
                  <c:v>1741</c:v>
                </c:pt>
                <c:pt idx="496">
                  <c:v>1738</c:v>
                </c:pt>
                <c:pt idx="497">
                  <c:v>1736</c:v>
                </c:pt>
                <c:pt idx="498">
                  <c:v>1735</c:v>
                </c:pt>
                <c:pt idx="499">
                  <c:v>1734</c:v>
                </c:pt>
                <c:pt idx="500">
                  <c:v>1732</c:v>
                </c:pt>
                <c:pt idx="501">
                  <c:v>1731</c:v>
                </c:pt>
                <c:pt idx="502">
                  <c:v>1730</c:v>
                </c:pt>
                <c:pt idx="503">
                  <c:v>1729</c:v>
                </c:pt>
                <c:pt idx="504">
                  <c:v>1728</c:v>
                </c:pt>
                <c:pt idx="505">
                  <c:v>1727</c:v>
                </c:pt>
                <c:pt idx="506">
                  <c:v>1726</c:v>
                </c:pt>
                <c:pt idx="507">
                  <c:v>1725</c:v>
                </c:pt>
                <c:pt idx="508">
                  <c:v>1724</c:v>
                </c:pt>
                <c:pt idx="509">
                  <c:v>1723</c:v>
                </c:pt>
                <c:pt idx="510">
                  <c:v>1722</c:v>
                </c:pt>
                <c:pt idx="511">
                  <c:v>1717</c:v>
                </c:pt>
                <c:pt idx="512">
                  <c:v>1716</c:v>
                </c:pt>
                <c:pt idx="513">
                  <c:v>1715</c:v>
                </c:pt>
                <c:pt idx="514">
                  <c:v>1714</c:v>
                </c:pt>
                <c:pt idx="515">
                  <c:v>1713</c:v>
                </c:pt>
                <c:pt idx="516">
                  <c:v>1712</c:v>
                </c:pt>
                <c:pt idx="517">
                  <c:v>1711</c:v>
                </c:pt>
                <c:pt idx="518">
                  <c:v>1710</c:v>
                </c:pt>
                <c:pt idx="519">
                  <c:v>1709</c:v>
                </c:pt>
                <c:pt idx="520">
                  <c:v>1707</c:v>
                </c:pt>
                <c:pt idx="521">
                  <c:v>1706</c:v>
                </c:pt>
                <c:pt idx="522">
                  <c:v>1704</c:v>
                </c:pt>
                <c:pt idx="523">
                  <c:v>1703</c:v>
                </c:pt>
                <c:pt idx="524">
                  <c:v>1702</c:v>
                </c:pt>
                <c:pt idx="525">
                  <c:v>1701</c:v>
                </c:pt>
                <c:pt idx="526">
                  <c:v>1700</c:v>
                </c:pt>
                <c:pt idx="527">
                  <c:v>1699</c:v>
                </c:pt>
                <c:pt idx="528">
                  <c:v>1697</c:v>
                </c:pt>
                <c:pt idx="529">
                  <c:v>1696</c:v>
                </c:pt>
                <c:pt idx="530">
                  <c:v>1695</c:v>
                </c:pt>
                <c:pt idx="531">
                  <c:v>1694</c:v>
                </c:pt>
                <c:pt idx="532">
                  <c:v>1693</c:v>
                </c:pt>
                <c:pt idx="533">
                  <c:v>1692</c:v>
                </c:pt>
                <c:pt idx="534">
                  <c:v>1691</c:v>
                </c:pt>
                <c:pt idx="535">
                  <c:v>1690</c:v>
                </c:pt>
                <c:pt idx="536">
                  <c:v>1689</c:v>
                </c:pt>
                <c:pt idx="537">
                  <c:v>1688</c:v>
                </c:pt>
                <c:pt idx="538">
                  <c:v>1687</c:v>
                </c:pt>
                <c:pt idx="539">
                  <c:v>1686</c:v>
                </c:pt>
                <c:pt idx="540">
                  <c:v>1685</c:v>
                </c:pt>
                <c:pt idx="541">
                  <c:v>1682</c:v>
                </c:pt>
                <c:pt idx="542">
                  <c:v>1681</c:v>
                </c:pt>
                <c:pt idx="543">
                  <c:v>1680</c:v>
                </c:pt>
                <c:pt idx="544">
                  <c:v>1679</c:v>
                </c:pt>
                <c:pt idx="545">
                  <c:v>1678</c:v>
                </c:pt>
                <c:pt idx="546">
                  <c:v>1676</c:v>
                </c:pt>
                <c:pt idx="547">
                  <c:v>1673</c:v>
                </c:pt>
                <c:pt idx="548">
                  <c:v>1672</c:v>
                </c:pt>
                <c:pt idx="549">
                  <c:v>1671</c:v>
                </c:pt>
                <c:pt idx="550">
                  <c:v>1669</c:v>
                </c:pt>
                <c:pt idx="551">
                  <c:v>1668</c:v>
                </c:pt>
                <c:pt idx="552">
                  <c:v>1666</c:v>
                </c:pt>
                <c:pt idx="553">
                  <c:v>1665</c:v>
                </c:pt>
                <c:pt idx="554">
                  <c:v>1664</c:v>
                </c:pt>
                <c:pt idx="555">
                  <c:v>1661</c:v>
                </c:pt>
                <c:pt idx="556">
                  <c:v>1660</c:v>
                </c:pt>
                <c:pt idx="557">
                  <c:v>1659</c:v>
                </c:pt>
                <c:pt idx="558">
                  <c:v>1657</c:v>
                </c:pt>
                <c:pt idx="559">
                  <c:v>1656</c:v>
                </c:pt>
                <c:pt idx="560">
                  <c:v>1655</c:v>
                </c:pt>
                <c:pt idx="561">
                  <c:v>1654</c:v>
                </c:pt>
                <c:pt idx="562">
                  <c:v>1653</c:v>
                </c:pt>
                <c:pt idx="563">
                  <c:v>1652</c:v>
                </c:pt>
                <c:pt idx="564">
                  <c:v>1650</c:v>
                </c:pt>
                <c:pt idx="565">
                  <c:v>1649</c:v>
                </c:pt>
                <c:pt idx="566">
                  <c:v>1648</c:v>
                </c:pt>
                <c:pt idx="567">
                  <c:v>1647</c:v>
                </c:pt>
                <c:pt idx="568">
                  <c:v>1646</c:v>
                </c:pt>
                <c:pt idx="569">
                  <c:v>1645</c:v>
                </c:pt>
                <c:pt idx="570">
                  <c:v>1644</c:v>
                </c:pt>
                <c:pt idx="571">
                  <c:v>1643</c:v>
                </c:pt>
                <c:pt idx="572">
                  <c:v>1642</c:v>
                </c:pt>
                <c:pt idx="573">
                  <c:v>1641</c:v>
                </c:pt>
                <c:pt idx="574">
                  <c:v>1640</c:v>
                </c:pt>
                <c:pt idx="575">
                  <c:v>1639</c:v>
                </c:pt>
                <c:pt idx="576">
                  <c:v>1638</c:v>
                </c:pt>
                <c:pt idx="577">
                  <c:v>1637</c:v>
                </c:pt>
                <c:pt idx="578">
                  <c:v>1636</c:v>
                </c:pt>
                <c:pt idx="579">
                  <c:v>1635</c:v>
                </c:pt>
                <c:pt idx="580">
                  <c:v>1634</c:v>
                </c:pt>
                <c:pt idx="581">
                  <c:v>1632</c:v>
                </c:pt>
                <c:pt idx="582">
                  <c:v>1631</c:v>
                </c:pt>
                <c:pt idx="583">
                  <c:v>1630</c:v>
                </c:pt>
                <c:pt idx="584">
                  <c:v>1629</c:v>
                </c:pt>
                <c:pt idx="585">
                  <c:v>1628</c:v>
                </c:pt>
                <c:pt idx="586">
                  <c:v>1626</c:v>
                </c:pt>
                <c:pt idx="587">
                  <c:v>1625</c:v>
                </c:pt>
                <c:pt idx="588">
                  <c:v>1624</c:v>
                </c:pt>
                <c:pt idx="589">
                  <c:v>1623</c:v>
                </c:pt>
                <c:pt idx="590">
                  <c:v>1622</c:v>
                </c:pt>
                <c:pt idx="591">
                  <c:v>1621</c:v>
                </c:pt>
                <c:pt idx="592">
                  <c:v>1620</c:v>
                </c:pt>
                <c:pt idx="593">
                  <c:v>1619</c:v>
                </c:pt>
                <c:pt idx="594">
                  <c:v>1618</c:v>
                </c:pt>
                <c:pt idx="595">
                  <c:v>1617</c:v>
                </c:pt>
                <c:pt idx="596">
                  <c:v>1615</c:v>
                </c:pt>
                <c:pt idx="597">
                  <c:v>1614</c:v>
                </c:pt>
                <c:pt idx="598">
                  <c:v>1613</c:v>
                </c:pt>
                <c:pt idx="599">
                  <c:v>1612</c:v>
                </c:pt>
                <c:pt idx="600">
                  <c:v>1611</c:v>
                </c:pt>
                <c:pt idx="601">
                  <c:v>1610</c:v>
                </c:pt>
                <c:pt idx="602">
                  <c:v>1608</c:v>
                </c:pt>
                <c:pt idx="603">
                  <c:v>1607</c:v>
                </c:pt>
                <c:pt idx="604">
                  <c:v>1606</c:v>
                </c:pt>
                <c:pt idx="605">
                  <c:v>1605</c:v>
                </c:pt>
                <c:pt idx="606">
                  <c:v>1604</c:v>
                </c:pt>
                <c:pt idx="607">
                  <c:v>1603</c:v>
                </c:pt>
                <c:pt idx="608">
                  <c:v>1602</c:v>
                </c:pt>
                <c:pt idx="609">
                  <c:v>1601</c:v>
                </c:pt>
                <c:pt idx="610">
                  <c:v>1600</c:v>
                </c:pt>
                <c:pt idx="611">
                  <c:v>1598</c:v>
                </c:pt>
                <c:pt idx="612">
                  <c:v>1597</c:v>
                </c:pt>
                <c:pt idx="613">
                  <c:v>1596</c:v>
                </c:pt>
                <c:pt idx="614">
                  <c:v>1595</c:v>
                </c:pt>
                <c:pt idx="615">
                  <c:v>1594</c:v>
                </c:pt>
                <c:pt idx="616">
                  <c:v>1593</c:v>
                </c:pt>
                <c:pt idx="617">
                  <c:v>1592</c:v>
                </c:pt>
                <c:pt idx="618">
                  <c:v>1591</c:v>
                </c:pt>
                <c:pt idx="619">
                  <c:v>1590</c:v>
                </c:pt>
                <c:pt idx="620">
                  <c:v>1589</c:v>
                </c:pt>
                <c:pt idx="621">
                  <c:v>1588</c:v>
                </c:pt>
                <c:pt idx="622">
                  <c:v>1587</c:v>
                </c:pt>
                <c:pt idx="623">
                  <c:v>1586</c:v>
                </c:pt>
                <c:pt idx="624">
                  <c:v>1585</c:v>
                </c:pt>
                <c:pt idx="625">
                  <c:v>1584</c:v>
                </c:pt>
                <c:pt idx="626">
                  <c:v>1582</c:v>
                </c:pt>
                <c:pt idx="627">
                  <c:v>1581</c:v>
                </c:pt>
                <c:pt idx="628">
                  <c:v>1580</c:v>
                </c:pt>
                <c:pt idx="629">
                  <c:v>1579</c:v>
                </c:pt>
                <c:pt idx="630">
                  <c:v>1578</c:v>
                </c:pt>
                <c:pt idx="631">
                  <c:v>1577</c:v>
                </c:pt>
                <c:pt idx="632">
                  <c:v>1576</c:v>
                </c:pt>
                <c:pt idx="633">
                  <c:v>1575</c:v>
                </c:pt>
                <c:pt idx="634">
                  <c:v>1574</c:v>
                </c:pt>
                <c:pt idx="635">
                  <c:v>1573</c:v>
                </c:pt>
                <c:pt idx="636">
                  <c:v>1572</c:v>
                </c:pt>
                <c:pt idx="637">
                  <c:v>1571</c:v>
                </c:pt>
                <c:pt idx="638">
                  <c:v>1567</c:v>
                </c:pt>
                <c:pt idx="639">
                  <c:v>1566</c:v>
                </c:pt>
                <c:pt idx="640">
                  <c:v>1565</c:v>
                </c:pt>
                <c:pt idx="641">
                  <c:v>1564</c:v>
                </c:pt>
                <c:pt idx="642">
                  <c:v>1563</c:v>
                </c:pt>
                <c:pt idx="643">
                  <c:v>1562</c:v>
                </c:pt>
                <c:pt idx="644">
                  <c:v>1561</c:v>
                </c:pt>
                <c:pt idx="645">
                  <c:v>1560</c:v>
                </c:pt>
                <c:pt idx="646">
                  <c:v>1559</c:v>
                </c:pt>
                <c:pt idx="647">
                  <c:v>1558</c:v>
                </c:pt>
                <c:pt idx="648">
                  <c:v>1557</c:v>
                </c:pt>
                <c:pt idx="649">
                  <c:v>1556</c:v>
                </c:pt>
                <c:pt idx="650">
                  <c:v>1555</c:v>
                </c:pt>
                <c:pt idx="651">
                  <c:v>1554</c:v>
                </c:pt>
                <c:pt idx="652">
                  <c:v>1553</c:v>
                </c:pt>
                <c:pt idx="653">
                  <c:v>1552</c:v>
                </c:pt>
                <c:pt idx="654">
                  <c:v>1551</c:v>
                </c:pt>
                <c:pt idx="655">
                  <c:v>1550</c:v>
                </c:pt>
                <c:pt idx="656">
                  <c:v>1549</c:v>
                </c:pt>
                <c:pt idx="657">
                  <c:v>1548</c:v>
                </c:pt>
                <c:pt idx="658">
                  <c:v>1547</c:v>
                </c:pt>
                <c:pt idx="659">
                  <c:v>1546</c:v>
                </c:pt>
                <c:pt idx="660">
                  <c:v>1545</c:v>
                </c:pt>
                <c:pt idx="661">
                  <c:v>1544</c:v>
                </c:pt>
                <c:pt idx="662">
                  <c:v>1543</c:v>
                </c:pt>
                <c:pt idx="663">
                  <c:v>1542</c:v>
                </c:pt>
                <c:pt idx="664">
                  <c:v>1541</c:v>
                </c:pt>
                <c:pt idx="665">
                  <c:v>1540</c:v>
                </c:pt>
                <c:pt idx="666">
                  <c:v>1539</c:v>
                </c:pt>
                <c:pt idx="667">
                  <c:v>1538</c:v>
                </c:pt>
                <c:pt idx="668">
                  <c:v>1537</c:v>
                </c:pt>
                <c:pt idx="669">
                  <c:v>1536</c:v>
                </c:pt>
                <c:pt idx="670">
                  <c:v>1535</c:v>
                </c:pt>
                <c:pt idx="671">
                  <c:v>1534</c:v>
                </c:pt>
                <c:pt idx="672">
                  <c:v>1533</c:v>
                </c:pt>
                <c:pt idx="673">
                  <c:v>1532</c:v>
                </c:pt>
                <c:pt idx="674">
                  <c:v>1531</c:v>
                </c:pt>
                <c:pt idx="675">
                  <c:v>1530</c:v>
                </c:pt>
                <c:pt idx="676">
                  <c:v>1529</c:v>
                </c:pt>
                <c:pt idx="677">
                  <c:v>1528</c:v>
                </c:pt>
                <c:pt idx="678">
                  <c:v>1527</c:v>
                </c:pt>
                <c:pt idx="679">
                  <c:v>1526</c:v>
                </c:pt>
                <c:pt idx="680">
                  <c:v>1525</c:v>
                </c:pt>
                <c:pt idx="681">
                  <c:v>1524</c:v>
                </c:pt>
                <c:pt idx="682">
                  <c:v>1523</c:v>
                </c:pt>
                <c:pt idx="683">
                  <c:v>1522</c:v>
                </c:pt>
                <c:pt idx="684">
                  <c:v>1521</c:v>
                </c:pt>
                <c:pt idx="685">
                  <c:v>1520</c:v>
                </c:pt>
                <c:pt idx="686">
                  <c:v>1519</c:v>
                </c:pt>
                <c:pt idx="687">
                  <c:v>1518</c:v>
                </c:pt>
                <c:pt idx="688">
                  <c:v>1517</c:v>
                </c:pt>
                <c:pt idx="689">
                  <c:v>1516</c:v>
                </c:pt>
                <c:pt idx="690">
                  <c:v>1515</c:v>
                </c:pt>
                <c:pt idx="691">
                  <c:v>1514</c:v>
                </c:pt>
                <c:pt idx="692">
                  <c:v>1513</c:v>
                </c:pt>
                <c:pt idx="693">
                  <c:v>1512</c:v>
                </c:pt>
                <c:pt idx="694">
                  <c:v>1511</c:v>
                </c:pt>
                <c:pt idx="695">
                  <c:v>1510</c:v>
                </c:pt>
                <c:pt idx="696">
                  <c:v>1509</c:v>
                </c:pt>
                <c:pt idx="697">
                  <c:v>1508</c:v>
                </c:pt>
                <c:pt idx="698">
                  <c:v>1507</c:v>
                </c:pt>
                <c:pt idx="699">
                  <c:v>1506</c:v>
                </c:pt>
                <c:pt idx="700">
                  <c:v>1505</c:v>
                </c:pt>
                <c:pt idx="701">
                  <c:v>1504</c:v>
                </c:pt>
                <c:pt idx="702">
                  <c:v>1503</c:v>
                </c:pt>
                <c:pt idx="703">
                  <c:v>1502</c:v>
                </c:pt>
                <c:pt idx="704">
                  <c:v>1501</c:v>
                </c:pt>
                <c:pt idx="705">
                  <c:v>1500</c:v>
                </c:pt>
                <c:pt idx="706">
                  <c:v>1499</c:v>
                </c:pt>
                <c:pt idx="707">
                  <c:v>1498</c:v>
                </c:pt>
                <c:pt idx="708">
                  <c:v>1497</c:v>
                </c:pt>
                <c:pt idx="709">
                  <c:v>1496</c:v>
                </c:pt>
                <c:pt idx="710">
                  <c:v>1495</c:v>
                </c:pt>
                <c:pt idx="711">
                  <c:v>1494</c:v>
                </c:pt>
                <c:pt idx="712">
                  <c:v>1493</c:v>
                </c:pt>
                <c:pt idx="713">
                  <c:v>1492</c:v>
                </c:pt>
                <c:pt idx="714">
                  <c:v>1491</c:v>
                </c:pt>
                <c:pt idx="715">
                  <c:v>1490</c:v>
                </c:pt>
                <c:pt idx="716">
                  <c:v>1489</c:v>
                </c:pt>
                <c:pt idx="717">
                  <c:v>1488</c:v>
                </c:pt>
                <c:pt idx="718">
                  <c:v>1487</c:v>
                </c:pt>
                <c:pt idx="719">
                  <c:v>1486</c:v>
                </c:pt>
                <c:pt idx="720">
                  <c:v>1485</c:v>
                </c:pt>
                <c:pt idx="721">
                  <c:v>1484</c:v>
                </c:pt>
                <c:pt idx="722">
                  <c:v>1483</c:v>
                </c:pt>
                <c:pt idx="723">
                  <c:v>1482</c:v>
                </c:pt>
                <c:pt idx="724">
                  <c:v>1481</c:v>
                </c:pt>
                <c:pt idx="725">
                  <c:v>1480</c:v>
                </c:pt>
                <c:pt idx="726">
                  <c:v>1479</c:v>
                </c:pt>
                <c:pt idx="727">
                  <c:v>1478</c:v>
                </c:pt>
                <c:pt idx="728">
                  <c:v>1477</c:v>
                </c:pt>
                <c:pt idx="729">
                  <c:v>1476</c:v>
                </c:pt>
                <c:pt idx="730">
                  <c:v>1475</c:v>
                </c:pt>
                <c:pt idx="731">
                  <c:v>1474</c:v>
                </c:pt>
                <c:pt idx="732">
                  <c:v>1473</c:v>
                </c:pt>
                <c:pt idx="733">
                  <c:v>1472</c:v>
                </c:pt>
                <c:pt idx="734">
                  <c:v>1471</c:v>
                </c:pt>
                <c:pt idx="735">
                  <c:v>1470</c:v>
                </c:pt>
                <c:pt idx="736">
                  <c:v>1469</c:v>
                </c:pt>
                <c:pt idx="737">
                  <c:v>1468</c:v>
                </c:pt>
                <c:pt idx="738">
                  <c:v>1467</c:v>
                </c:pt>
                <c:pt idx="739">
                  <c:v>1466</c:v>
                </c:pt>
                <c:pt idx="740">
                  <c:v>1465</c:v>
                </c:pt>
                <c:pt idx="741">
                  <c:v>1464</c:v>
                </c:pt>
                <c:pt idx="742">
                  <c:v>1463</c:v>
                </c:pt>
                <c:pt idx="743">
                  <c:v>1462</c:v>
                </c:pt>
                <c:pt idx="744">
                  <c:v>1461</c:v>
                </c:pt>
                <c:pt idx="745">
                  <c:v>1460</c:v>
                </c:pt>
                <c:pt idx="746">
                  <c:v>1459</c:v>
                </c:pt>
                <c:pt idx="747">
                  <c:v>1458</c:v>
                </c:pt>
                <c:pt idx="748">
                  <c:v>1457</c:v>
                </c:pt>
                <c:pt idx="749">
                  <c:v>1456</c:v>
                </c:pt>
                <c:pt idx="750">
                  <c:v>1455</c:v>
                </c:pt>
                <c:pt idx="751">
                  <c:v>1454</c:v>
                </c:pt>
                <c:pt idx="752">
                  <c:v>1453</c:v>
                </c:pt>
                <c:pt idx="753">
                  <c:v>1452</c:v>
                </c:pt>
                <c:pt idx="754">
                  <c:v>1451</c:v>
                </c:pt>
                <c:pt idx="755">
                  <c:v>1450</c:v>
                </c:pt>
                <c:pt idx="756">
                  <c:v>1449</c:v>
                </c:pt>
                <c:pt idx="757">
                  <c:v>1448</c:v>
                </c:pt>
                <c:pt idx="758">
                  <c:v>1447</c:v>
                </c:pt>
                <c:pt idx="759">
                  <c:v>1446</c:v>
                </c:pt>
                <c:pt idx="760">
                  <c:v>1445</c:v>
                </c:pt>
                <c:pt idx="761">
                  <c:v>1444</c:v>
                </c:pt>
                <c:pt idx="762">
                  <c:v>1443</c:v>
                </c:pt>
                <c:pt idx="763">
                  <c:v>1442</c:v>
                </c:pt>
                <c:pt idx="764">
                  <c:v>1441</c:v>
                </c:pt>
                <c:pt idx="765">
                  <c:v>1440</c:v>
                </c:pt>
                <c:pt idx="766">
                  <c:v>1439</c:v>
                </c:pt>
                <c:pt idx="767">
                  <c:v>1438</c:v>
                </c:pt>
                <c:pt idx="768">
                  <c:v>1437</c:v>
                </c:pt>
                <c:pt idx="769">
                  <c:v>1436</c:v>
                </c:pt>
                <c:pt idx="770">
                  <c:v>1435</c:v>
                </c:pt>
                <c:pt idx="771">
                  <c:v>1434</c:v>
                </c:pt>
                <c:pt idx="772">
                  <c:v>1433</c:v>
                </c:pt>
                <c:pt idx="773">
                  <c:v>1432</c:v>
                </c:pt>
                <c:pt idx="774">
                  <c:v>1431</c:v>
                </c:pt>
                <c:pt idx="775">
                  <c:v>1430</c:v>
                </c:pt>
                <c:pt idx="776">
                  <c:v>1429</c:v>
                </c:pt>
                <c:pt idx="777">
                  <c:v>1428</c:v>
                </c:pt>
                <c:pt idx="778">
                  <c:v>1427</c:v>
                </c:pt>
                <c:pt idx="779">
                  <c:v>1426</c:v>
                </c:pt>
                <c:pt idx="780">
                  <c:v>1425</c:v>
                </c:pt>
                <c:pt idx="781">
                  <c:v>1424</c:v>
                </c:pt>
                <c:pt idx="782">
                  <c:v>1423</c:v>
                </c:pt>
                <c:pt idx="783">
                  <c:v>1422</c:v>
                </c:pt>
                <c:pt idx="784">
                  <c:v>1421</c:v>
                </c:pt>
                <c:pt idx="785">
                  <c:v>1420</c:v>
                </c:pt>
                <c:pt idx="786">
                  <c:v>1419</c:v>
                </c:pt>
                <c:pt idx="787">
                  <c:v>1418</c:v>
                </c:pt>
                <c:pt idx="788">
                  <c:v>1417</c:v>
                </c:pt>
                <c:pt idx="789">
                  <c:v>1416</c:v>
                </c:pt>
                <c:pt idx="790">
                  <c:v>1415</c:v>
                </c:pt>
                <c:pt idx="791">
                  <c:v>1414</c:v>
                </c:pt>
                <c:pt idx="792">
                  <c:v>1413</c:v>
                </c:pt>
                <c:pt idx="793">
                  <c:v>1412</c:v>
                </c:pt>
                <c:pt idx="794">
                  <c:v>1411</c:v>
                </c:pt>
                <c:pt idx="795">
                  <c:v>1410</c:v>
                </c:pt>
                <c:pt idx="796">
                  <c:v>1409</c:v>
                </c:pt>
                <c:pt idx="797">
                  <c:v>1408</c:v>
                </c:pt>
                <c:pt idx="798">
                  <c:v>1407</c:v>
                </c:pt>
                <c:pt idx="799">
                  <c:v>1406</c:v>
                </c:pt>
                <c:pt idx="800">
                  <c:v>1405</c:v>
                </c:pt>
                <c:pt idx="801">
                  <c:v>1404</c:v>
                </c:pt>
                <c:pt idx="802">
                  <c:v>1403</c:v>
                </c:pt>
                <c:pt idx="803">
                  <c:v>1402</c:v>
                </c:pt>
                <c:pt idx="804">
                  <c:v>1401</c:v>
                </c:pt>
                <c:pt idx="805">
                  <c:v>1400</c:v>
                </c:pt>
                <c:pt idx="806">
                  <c:v>1399</c:v>
                </c:pt>
                <c:pt idx="807">
                  <c:v>1398</c:v>
                </c:pt>
                <c:pt idx="808">
                  <c:v>1397</c:v>
                </c:pt>
                <c:pt idx="809">
                  <c:v>1396</c:v>
                </c:pt>
                <c:pt idx="810">
                  <c:v>1395</c:v>
                </c:pt>
                <c:pt idx="811">
                  <c:v>1394</c:v>
                </c:pt>
                <c:pt idx="812">
                  <c:v>1393</c:v>
                </c:pt>
                <c:pt idx="813">
                  <c:v>1392</c:v>
                </c:pt>
                <c:pt idx="814">
                  <c:v>1391</c:v>
                </c:pt>
                <c:pt idx="815">
                  <c:v>1390</c:v>
                </c:pt>
                <c:pt idx="816">
                  <c:v>1389</c:v>
                </c:pt>
                <c:pt idx="817">
                  <c:v>1388</c:v>
                </c:pt>
                <c:pt idx="818">
                  <c:v>1387</c:v>
                </c:pt>
                <c:pt idx="819">
                  <c:v>1386</c:v>
                </c:pt>
                <c:pt idx="820">
                  <c:v>1385</c:v>
                </c:pt>
                <c:pt idx="821">
                  <c:v>1384</c:v>
                </c:pt>
                <c:pt idx="822">
                  <c:v>1383</c:v>
                </c:pt>
                <c:pt idx="823">
                  <c:v>1382</c:v>
                </c:pt>
                <c:pt idx="824">
                  <c:v>1381</c:v>
                </c:pt>
                <c:pt idx="825">
                  <c:v>1380</c:v>
                </c:pt>
                <c:pt idx="826">
                  <c:v>1379</c:v>
                </c:pt>
                <c:pt idx="827">
                  <c:v>1378</c:v>
                </c:pt>
                <c:pt idx="828">
                  <c:v>1377</c:v>
                </c:pt>
                <c:pt idx="829">
                  <c:v>1376</c:v>
                </c:pt>
                <c:pt idx="830">
                  <c:v>1375</c:v>
                </c:pt>
                <c:pt idx="831">
                  <c:v>1374</c:v>
                </c:pt>
                <c:pt idx="832">
                  <c:v>1373</c:v>
                </c:pt>
                <c:pt idx="833">
                  <c:v>1372</c:v>
                </c:pt>
                <c:pt idx="834">
                  <c:v>1371</c:v>
                </c:pt>
                <c:pt idx="835">
                  <c:v>1370</c:v>
                </c:pt>
                <c:pt idx="836">
                  <c:v>1369</c:v>
                </c:pt>
                <c:pt idx="837">
                  <c:v>1368</c:v>
                </c:pt>
                <c:pt idx="838">
                  <c:v>1367</c:v>
                </c:pt>
                <c:pt idx="839">
                  <c:v>1366</c:v>
                </c:pt>
                <c:pt idx="840">
                  <c:v>1365</c:v>
                </c:pt>
                <c:pt idx="841">
                  <c:v>1364</c:v>
                </c:pt>
                <c:pt idx="842">
                  <c:v>1363</c:v>
                </c:pt>
                <c:pt idx="843">
                  <c:v>1362</c:v>
                </c:pt>
                <c:pt idx="844">
                  <c:v>1361</c:v>
                </c:pt>
                <c:pt idx="845">
                  <c:v>1360</c:v>
                </c:pt>
                <c:pt idx="846">
                  <c:v>1359</c:v>
                </c:pt>
                <c:pt idx="847">
                  <c:v>1358</c:v>
                </c:pt>
                <c:pt idx="848">
                  <c:v>1357</c:v>
                </c:pt>
                <c:pt idx="849">
                  <c:v>1356</c:v>
                </c:pt>
                <c:pt idx="850">
                  <c:v>1355</c:v>
                </c:pt>
                <c:pt idx="851">
                  <c:v>1354</c:v>
                </c:pt>
                <c:pt idx="852">
                  <c:v>1353</c:v>
                </c:pt>
                <c:pt idx="853">
                  <c:v>1352</c:v>
                </c:pt>
                <c:pt idx="854">
                  <c:v>1351</c:v>
                </c:pt>
                <c:pt idx="855">
                  <c:v>1350</c:v>
                </c:pt>
                <c:pt idx="856">
                  <c:v>1349</c:v>
                </c:pt>
                <c:pt idx="857">
                  <c:v>1348</c:v>
                </c:pt>
                <c:pt idx="858">
                  <c:v>1347</c:v>
                </c:pt>
                <c:pt idx="859">
                  <c:v>1346</c:v>
                </c:pt>
                <c:pt idx="860">
                  <c:v>1345</c:v>
                </c:pt>
                <c:pt idx="861">
                  <c:v>1344</c:v>
                </c:pt>
                <c:pt idx="862">
                  <c:v>1343</c:v>
                </c:pt>
                <c:pt idx="863">
                  <c:v>1342</c:v>
                </c:pt>
                <c:pt idx="864">
                  <c:v>1341</c:v>
                </c:pt>
                <c:pt idx="865">
                  <c:v>1340</c:v>
                </c:pt>
                <c:pt idx="866">
                  <c:v>1339</c:v>
                </c:pt>
                <c:pt idx="867">
                  <c:v>1338</c:v>
                </c:pt>
                <c:pt idx="868">
                  <c:v>1337</c:v>
                </c:pt>
                <c:pt idx="869">
                  <c:v>1336</c:v>
                </c:pt>
                <c:pt idx="870">
                  <c:v>1335</c:v>
                </c:pt>
                <c:pt idx="871">
                  <c:v>1334</c:v>
                </c:pt>
                <c:pt idx="872">
                  <c:v>1333</c:v>
                </c:pt>
                <c:pt idx="873">
                  <c:v>1332</c:v>
                </c:pt>
                <c:pt idx="874">
                  <c:v>1331</c:v>
                </c:pt>
                <c:pt idx="875">
                  <c:v>1330</c:v>
                </c:pt>
                <c:pt idx="876">
                  <c:v>1329</c:v>
                </c:pt>
                <c:pt idx="877">
                  <c:v>1328</c:v>
                </c:pt>
                <c:pt idx="878">
                  <c:v>1327</c:v>
                </c:pt>
                <c:pt idx="879">
                  <c:v>1326</c:v>
                </c:pt>
                <c:pt idx="880">
                  <c:v>1325</c:v>
                </c:pt>
                <c:pt idx="881">
                  <c:v>1324</c:v>
                </c:pt>
                <c:pt idx="882">
                  <c:v>1323</c:v>
                </c:pt>
                <c:pt idx="883">
                  <c:v>1322</c:v>
                </c:pt>
                <c:pt idx="884">
                  <c:v>1321</c:v>
                </c:pt>
                <c:pt idx="885">
                  <c:v>1320</c:v>
                </c:pt>
                <c:pt idx="886">
                  <c:v>1319</c:v>
                </c:pt>
                <c:pt idx="887">
                  <c:v>1318</c:v>
                </c:pt>
                <c:pt idx="888">
                  <c:v>1317</c:v>
                </c:pt>
                <c:pt idx="889">
                  <c:v>1316</c:v>
                </c:pt>
                <c:pt idx="890">
                  <c:v>1315</c:v>
                </c:pt>
                <c:pt idx="891">
                  <c:v>1314</c:v>
                </c:pt>
                <c:pt idx="892">
                  <c:v>1313</c:v>
                </c:pt>
                <c:pt idx="893">
                  <c:v>1312</c:v>
                </c:pt>
                <c:pt idx="894">
                  <c:v>1311</c:v>
                </c:pt>
                <c:pt idx="895">
                  <c:v>1310</c:v>
                </c:pt>
                <c:pt idx="896">
                  <c:v>1309</c:v>
                </c:pt>
                <c:pt idx="897">
                  <c:v>1308</c:v>
                </c:pt>
                <c:pt idx="898">
                  <c:v>1307</c:v>
                </c:pt>
                <c:pt idx="899">
                  <c:v>1306</c:v>
                </c:pt>
                <c:pt idx="900">
                  <c:v>1305</c:v>
                </c:pt>
                <c:pt idx="901">
                  <c:v>1304</c:v>
                </c:pt>
                <c:pt idx="902">
                  <c:v>1303</c:v>
                </c:pt>
                <c:pt idx="903">
                  <c:v>1302</c:v>
                </c:pt>
                <c:pt idx="904">
                  <c:v>1301</c:v>
                </c:pt>
                <c:pt idx="905">
                  <c:v>1300</c:v>
                </c:pt>
                <c:pt idx="906">
                  <c:v>1299</c:v>
                </c:pt>
                <c:pt idx="907">
                  <c:v>1298</c:v>
                </c:pt>
                <c:pt idx="908">
                  <c:v>1297</c:v>
                </c:pt>
                <c:pt idx="909">
                  <c:v>1296</c:v>
                </c:pt>
                <c:pt idx="910">
                  <c:v>1295</c:v>
                </c:pt>
                <c:pt idx="911">
                  <c:v>1294</c:v>
                </c:pt>
                <c:pt idx="912">
                  <c:v>1293</c:v>
                </c:pt>
                <c:pt idx="913">
                  <c:v>1292</c:v>
                </c:pt>
                <c:pt idx="914">
                  <c:v>1291</c:v>
                </c:pt>
                <c:pt idx="915">
                  <c:v>1290</c:v>
                </c:pt>
                <c:pt idx="916">
                  <c:v>1289</c:v>
                </c:pt>
                <c:pt idx="917">
                  <c:v>1288</c:v>
                </c:pt>
                <c:pt idx="918">
                  <c:v>1287</c:v>
                </c:pt>
                <c:pt idx="919">
                  <c:v>1286</c:v>
                </c:pt>
                <c:pt idx="920">
                  <c:v>1285</c:v>
                </c:pt>
                <c:pt idx="921">
                  <c:v>1284</c:v>
                </c:pt>
                <c:pt idx="922">
                  <c:v>1283</c:v>
                </c:pt>
                <c:pt idx="923">
                  <c:v>1282</c:v>
                </c:pt>
                <c:pt idx="924">
                  <c:v>1281</c:v>
                </c:pt>
                <c:pt idx="925">
                  <c:v>1280</c:v>
                </c:pt>
                <c:pt idx="926">
                  <c:v>1279</c:v>
                </c:pt>
                <c:pt idx="927">
                  <c:v>1278</c:v>
                </c:pt>
                <c:pt idx="928">
                  <c:v>1277</c:v>
                </c:pt>
                <c:pt idx="929">
                  <c:v>1276</c:v>
                </c:pt>
                <c:pt idx="930">
                  <c:v>1275</c:v>
                </c:pt>
                <c:pt idx="931">
                  <c:v>1274</c:v>
                </c:pt>
                <c:pt idx="932">
                  <c:v>1273</c:v>
                </c:pt>
                <c:pt idx="933">
                  <c:v>1272</c:v>
                </c:pt>
                <c:pt idx="934">
                  <c:v>1271</c:v>
                </c:pt>
                <c:pt idx="935">
                  <c:v>1270</c:v>
                </c:pt>
                <c:pt idx="936">
                  <c:v>1269</c:v>
                </c:pt>
                <c:pt idx="937">
                  <c:v>1268</c:v>
                </c:pt>
                <c:pt idx="938">
                  <c:v>1267</c:v>
                </c:pt>
                <c:pt idx="939">
                  <c:v>1266</c:v>
                </c:pt>
                <c:pt idx="940">
                  <c:v>1265</c:v>
                </c:pt>
                <c:pt idx="941">
                  <c:v>1264</c:v>
                </c:pt>
                <c:pt idx="942">
                  <c:v>1263</c:v>
                </c:pt>
                <c:pt idx="943">
                  <c:v>1262</c:v>
                </c:pt>
                <c:pt idx="944">
                  <c:v>1261</c:v>
                </c:pt>
                <c:pt idx="945">
                  <c:v>1260</c:v>
                </c:pt>
                <c:pt idx="946">
                  <c:v>1259</c:v>
                </c:pt>
                <c:pt idx="947">
                  <c:v>1257</c:v>
                </c:pt>
                <c:pt idx="948">
                  <c:v>1256</c:v>
                </c:pt>
                <c:pt idx="949">
                  <c:v>1255</c:v>
                </c:pt>
                <c:pt idx="950">
                  <c:v>1254</c:v>
                </c:pt>
                <c:pt idx="951">
                  <c:v>1253</c:v>
                </c:pt>
                <c:pt idx="952">
                  <c:v>1252</c:v>
                </c:pt>
                <c:pt idx="953">
                  <c:v>1251</c:v>
                </c:pt>
                <c:pt idx="954">
                  <c:v>1250</c:v>
                </c:pt>
                <c:pt idx="955">
                  <c:v>1248</c:v>
                </c:pt>
                <c:pt idx="956">
                  <c:v>1247</c:v>
                </c:pt>
                <c:pt idx="957">
                  <c:v>1246</c:v>
                </c:pt>
                <c:pt idx="958">
                  <c:v>1245</c:v>
                </c:pt>
                <c:pt idx="959">
                  <c:v>1244</c:v>
                </c:pt>
                <c:pt idx="960">
                  <c:v>1243</c:v>
                </c:pt>
                <c:pt idx="961">
                  <c:v>1242</c:v>
                </c:pt>
                <c:pt idx="962">
                  <c:v>1241</c:v>
                </c:pt>
                <c:pt idx="963">
                  <c:v>1240</c:v>
                </c:pt>
                <c:pt idx="964">
                  <c:v>1239</c:v>
                </c:pt>
                <c:pt idx="965">
                  <c:v>1238</c:v>
                </c:pt>
                <c:pt idx="966">
                  <c:v>1237</c:v>
                </c:pt>
                <c:pt idx="967">
                  <c:v>1236</c:v>
                </c:pt>
                <c:pt idx="968">
                  <c:v>1235</c:v>
                </c:pt>
                <c:pt idx="969">
                  <c:v>1234</c:v>
                </c:pt>
                <c:pt idx="970">
                  <c:v>1233</c:v>
                </c:pt>
                <c:pt idx="971">
                  <c:v>1232</c:v>
                </c:pt>
                <c:pt idx="972">
                  <c:v>1231</c:v>
                </c:pt>
                <c:pt idx="973">
                  <c:v>1230</c:v>
                </c:pt>
                <c:pt idx="974">
                  <c:v>1228</c:v>
                </c:pt>
                <c:pt idx="975">
                  <c:v>1227</c:v>
                </c:pt>
                <c:pt idx="976">
                  <c:v>1226</c:v>
                </c:pt>
                <c:pt idx="977">
                  <c:v>1225</c:v>
                </c:pt>
                <c:pt idx="978">
                  <c:v>1224</c:v>
                </c:pt>
                <c:pt idx="979">
                  <c:v>1223</c:v>
                </c:pt>
                <c:pt idx="980">
                  <c:v>1222</c:v>
                </c:pt>
                <c:pt idx="981">
                  <c:v>1221</c:v>
                </c:pt>
                <c:pt idx="982">
                  <c:v>1220</c:v>
                </c:pt>
                <c:pt idx="983">
                  <c:v>1219</c:v>
                </c:pt>
                <c:pt idx="984">
                  <c:v>1218</c:v>
                </c:pt>
                <c:pt idx="985">
                  <c:v>1217</c:v>
                </c:pt>
                <c:pt idx="986">
                  <c:v>1216</c:v>
                </c:pt>
                <c:pt idx="987">
                  <c:v>1215</c:v>
                </c:pt>
                <c:pt idx="988">
                  <c:v>1214</c:v>
                </c:pt>
                <c:pt idx="989">
                  <c:v>1213</c:v>
                </c:pt>
                <c:pt idx="990">
                  <c:v>1212</c:v>
                </c:pt>
                <c:pt idx="991">
                  <c:v>1211</c:v>
                </c:pt>
                <c:pt idx="992">
                  <c:v>1210</c:v>
                </c:pt>
                <c:pt idx="993">
                  <c:v>1209</c:v>
                </c:pt>
                <c:pt idx="994">
                  <c:v>1207</c:v>
                </c:pt>
                <c:pt idx="995">
                  <c:v>1206</c:v>
                </c:pt>
                <c:pt idx="996">
                  <c:v>1205</c:v>
                </c:pt>
                <c:pt idx="997">
                  <c:v>1204</c:v>
                </c:pt>
                <c:pt idx="998">
                  <c:v>1203</c:v>
                </c:pt>
                <c:pt idx="999">
                  <c:v>1202</c:v>
                </c:pt>
                <c:pt idx="1000">
                  <c:v>1201</c:v>
                </c:pt>
                <c:pt idx="1001">
                  <c:v>1200</c:v>
                </c:pt>
                <c:pt idx="1002">
                  <c:v>1199</c:v>
                </c:pt>
                <c:pt idx="1003">
                  <c:v>1198</c:v>
                </c:pt>
                <c:pt idx="1004">
                  <c:v>1195</c:v>
                </c:pt>
                <c:pt idx="1005">
                  <c:v>1194</c:v>
                </c:pt>
                <c:pt idx="1006">
                  <c:v>1193</c:v>
                </c:pt>
                <c:pt idx="1007">
                  <c:v>1192</c:v>
                </c:pt>
                <c:pt idx="1008">
                  <c:v>1190</c:v>
                </c:pt>
                <c:pt idx="1009">
                  <c:v>1189</c:v>
                </c:pt>
                <c:pt idx="1010">
                  <c:v>1188</c:v>
                </c:pt>
                <c:pt idx="1011">
                  <c:v>1187</c:v>
                </c:pt>
                <c:pt idx="1012">
                  <c:v>1186</c:v>
                </c:pt>
                <c:pt idx="1013">
                  <c:v>1185</c:v>
                </c:pt>
                <c:pt idx="1014">
                  <c:v>1184</c:v>
                </c:pt>
                <c:pt idx="1015">
                  <c:v>1183</c:v>
                </c:pt>
                <c:pt idx="1016">
                  <c:v>1182</c:v>
                </c:pt>
                <c:pt idx="1017">
                  <c:v>1181</c:v>
                </c:pt>
                <c:pt idx="1018">
                  <c:v>1180</c:v>
                </c:pt>
                <c:pt idx="1019">
                  <c:v>1179</c:v>
                </c:pt>
                <c:pt idx="1020">
                  <c:v>1178</c:v>
                </c:pt>
                <c:pt idx="1021">
                  <c:v>1177</c:v>
                </c:pt>
                <c:pt idx="1022">
                  <c:v>1176</c:v>
                </c:pt>
                <c:pt idx="1023">
                  <c:v>1174</c:v>
                </c:pt>
                <c:pt idx="1024">
                  <c:v>1173</c:v>
                </c:pt>
                <c:pt idx="1025">
                  <c:v>1172</c:v>
                </c:pt>
                <c:pt idx="1026">
                  <c:v>1171</c:v>
                </c:pt>
                <c:pt idx="1027">
                  <c:v>1170</c:v>
                </c:pt>
                <c:pt idx="1028">
                  <c:v>1169</c:v>
                </c:pt>
                <c:pt idx="1029">
                  <c:v>1168</c:v>
                </c:pt>
                <c:pt idx="1030">
                  <c:v>1167</c:v>
                </c:pt>
                <c:pt idx="1031">
                  <c:v>1166</c:v>
                </c:pt>
                <c:pt idx="1032">
                  <c:v>1165</c:v>
                </c:pt>
                <c:pt idx="1033">
                  <c:v>1164</c:v>
                </c:pt>
                <c:pt idx="1034">
                  <c:v>1163</c:v>
                </c:pt>
                <c:pt idx="1035">
                  <c:v>1162</c:v>
                </c:pt>
                <c:pt idx="1036">
                  <c:v>1161</c:v>
                </c:pt>
                <c:pt idx="1037">
                  <c:v>1160</c:v>
                </c:pt>
                <c:pt idx="1038">
                  <c:v>1159</c:v>
                </c:pt>
                <c:pt idx="1039">
                  <c:v>1158</c:v>
                </c:pt>
                <c:pt idx="1040">
                  <c:v>1157</c:v>
                </c:pt>
                <c:pt idx="1041">
                  <c:v>1156</c:v>
                </c:pt>
                <c:pt idx="1042">
                  <c:v>1155</c:v>
                </c:pt>
                <c:pt idx="1043">
                  <c:v>1153</c:v>
                </c:pt>
                <c:pt idx="1044">
                  <c:v>1152</c:v>
                </c:pt>
                <c:pt idx="1045">
                  <c:v>1151</c:v>
                </c:pt>
                <c:pt idx="1046">
                  <c:v>1150</c:v>
                </c:pt>
                <c:pt idx="1047">
                  <c:v>1149</c:v>
                </c:pt>
                <c:pt idx="1048">
                  <c:v>1148</c:v>
                </c:pt>
                <c:pt idx="1049">
                  <c:v>1147</c:v>
                </c:pt>
                <c:pt idx="1050">
                  <c:v>1146</c:v>
                </c:pt>
                <c:pt idx="1051">
                  <c:v>1145</c:v>
                </c:pt>
                <c:pt idx="1052">
                  <c:v>1144</c:v>
                </c:pt>
                <c:pt idx="1053">
                  <c:v>1143</c:v>
                </c:pt>
                <c:pt idx="1054">
                  <c:v>1142</c:v>
                </c:pt>
                <c:pt idx="1055">
                  <c:v>1141</c:v>
                </c:pt>
                <c:pt idx="1056">
                  <c:v>1140</c:v>
                </c:pt>
                <c:pt idx="1057">
                  <c:v>1139</c:v>
                </c:pt>
                <c:pt idx="1058">
                  <c:v>1138</c:v>
                </c:pt>
                <c:pt idx="1059">
                  <c:v>1137</c:v>
                </c:pt>
                <c:pt idx="1060">
                  <c:v>1135</c:v>
                </c:pt>
                <c:pt idx="1061">
                  <c:v>1133</c:v>
                </c:pt>
                <c:pt idx="1062">
                  <c:v>1132</c:v>
                </c:pt>
                <c:pt idx="1063">
                  <c:v>1131</c:v>
                </c:pt>
                <c:pt idx="1064">
                  <c:v>1130</c:v>
                </c:pt>
                <c:pt idx="1065">
                  <c:v>1129</c:v>
                </c:pt>
                <c:pt idx="1066">
                  <c:v>1128</c:v>
                </c:pt>
                <c:pt idx="1067">
                  <c:v>1127</c:v>
                </c:pt>
                <c:pt idx="1068">
                  <c:v>1126</c:v>
                </c:pt>
                <c:pt idx="1069">
                  <c:v>1125</c:v>
                </c:pt>
                <c:pt idx="1070">
                  <c:v>1124</c:v>
                </c:pt>
                <c:pt idx="1071">
                  <c:v>1123</c:v>
                </c:pt>
                <c:pt idx="1072">
                  <c:v>1122</c:v>
                </c:pt>
                <c:pt idx="1073">
                  <c:v>1121</c:v>
                </c:pt>
                <c:pt idx="1074">
                  <c:v>1120</c:v>
                </c:pt>
                <c:pt idx="1075">
                  <c:v>1119</c:v>
                </c:pt>
                <c:pt idx="1076">
                  <c:v>1118</c:v>
                </c:pt>
                <c:pt idx="1077">
                  <c:v>1117</c:v>
                </c:pt>
                <c:pt idx="1078">
                  <c:v>1115</c:v>
                </c:pt>
                <c:pt idx="1079">
                  <c:v>1114</c:v>
                </c:pt>
                <c:pt idx="1080">
                  <c:v>1113</c:v>
                </c:pt>
                <c:pt idx="1081">
                  <c:v>1112</c:v>
                </c:pt>
                <c:pt idx="1082">
                  <c:v>1111</c:v>
                </c:pt>
                <c:pt idx="1083">
                  <c:v>1110</c:v>
                </c:pt>
                <c:pt idx="1084">
                  <c:v>1109</c:v>
                </c:pt>
                <c:pt idx="1085">
                  <c:v>1108</c:v>
                </c:pt>
                <c:pt idx="1086">
                  <c:v>1107</c:v>
                </c:pt>
                <c:pt idx="1087">
                  <c:v>1106</c:v>
                </c:pt>
                <c:pt idx="1088">
                  <c:v>1105</c:v>
                </c:pt>
                <c:pt idx="1089">
                  <c:v>1104</c:v>
                </c:pt>
                <c:pt idx="1090">
                  <c:v>1103</c:v>
                </c:pt>
                <c:pt idx="1091">
                  <c:v>1102</c:v>
                </c:pt>
                <c:pt idx="1092">
                  <c:v>1099</c:v>
                </c:pt>
                <c:pt idx="1093">
                  <c:v>1098</c:v>
                </c:pt>
                <c:pt idx="1094">
                  <c:v>1096</c:v>
                </c:pt>
                <c:pt idx="1095">
                  <c:v>1094</c:v>
                </c:pt>
                <c:pt idx="1096">
                  <c:v>1093</c:v>
                </c:pt>
                <c:pt idx="1097">
                  <c:v>1091</c:v>
                </c:pt>
                <c:pt idx="1098">
                  <c:v>1089</c:v>
                </c:pt>
                <c:pt idx="1099">
                  <c:v>1088</c:v>
                </c:pt>
                <c:pt idx="1100">
                  <c:v>1087</c:v>
                </c:pt>
                <c:pt idx="1101">
                  <c:v>1086</c:v>
                </c:pt>
                <c:pt idx="1102">
                  <c:v>1085</c:v>
                </c:pt>
                <c:pt idx="1103">
                  <c:v>1083</c:v>
                </c:pt>
                <c:pt idx="1104">
                  <c:v>1082</c:v>
                </c:pt>
                <c:pt idx="1105">
                  <c:v>1081</c:v>
                </c:pt>
                <c:pt idx="1106">
                  <c:v>1077</c:v>
                </c:pt>
                <c:pt idx="1107">
                  <c:v>1076</c:v>
                </c:pt>
                <c:pt idx="1108">
                  <c:v>1075</c:v>
                </c:pt>
                <c:pt idx="1109">
                  <c:v>1074</c:v>
                </c:pt>
                <c:pt idx="1110">
                  <c:v>1070</c:v>
                </c:pt>
                <c:pt idx="1111">
                  <c:v>1069</c:v>
                </c:pt>
                <c:pt idx="1112">
                  <c:v>1068</c:v>
                </c:pt>
                <c:pt idx="1113">
                  <c:v>1067</c:v>
                </c:pt>
                <c:pt idx="1114">
                  <c:v>1066</c:v>
                </c:pt>
                <c:pt idx="1115">
                  <c:v>1065</c:v>
                </c:pt>
                <c:pt idx="1116">
                  <c:v>1064</c:v>
                </c:pt>
                <c:pt idx="1117">
                  <c:v>1063</c:v>
                </c:pt>
                <c:pt idx="1118">
                  <c:v>1062</c:v>
                </c:pt>
                <c:pt idx="1119">
                  <c:v>1061</c:v>
                </c:pt>
                <c:pt idx="1120">
                  <c:v>1060</c:v>
                </c:pt>
                <c:pt idx="1121">
                  <c:v>1059</c:v>
                </c:pt>
                <c:pt idx="1122">
                  <c:v>1058</c:v>
                </c:pt>
                <c:pt idx="1123">
                  <c:v>1057</c:v>
                </c:pt>
                <c:pt idx="1124">
                  <c:v>1055</c:v>
                </c:pt>
                <c:pt idx="1125">
                  <c:v>1053</c:v>
                </c:pt>
                <c:pt idx="1126">
                  <c:v>1052</c:v>
                </c:pt>
                <c:pt idx="1127">
                  <c:v>1051</c:v>
                </c:pt>
                <c:pt idx="1128">
                  <c:v>1050</c:v>
                </c:pt>
                <c:pt idx="1129">
                  <c:v>1049</c:v>
                </c:pt>
                <c:pt idx="1130">
                  <c:v>1048</c:v>
                </c:pt>
                <c:pt idx="1131">
                  <c:v>1047</c:v>
                </c:pt>
                <c:pt idx="1132">
                  <c:v>1046</c:v>
                </c:pt>
                <c:pt idx="1133">
                  <c:v>1045</c:v>
                </c:pt>
                <c:pt idx="1134">
                  <c:v>1044</c:v>
                </c:pt>
                <c:pt idx="1135">
                  <c:v>1043</c:v>
                </c:pt>
                <c:pt idx="1136">
                  <c:v>1042</c:v>
                </c:pt>
                <c:pt idx="1137">
                  <c:v>1041</c:v>
                </c:pt>
                <c:pt idx="1138">
                  <c:v>1040</c:v>
                </c:pt>
                <c:pt idx="1139">
                  <c:v>1039</c:v>
                </c:pt>
                <c:pt idx="1140">
                  <c:v>1038</c:v>
                </c:pt>
                <c:pt idx="1141">
                  <c:v>1037</c:v>
                </c:pt>
                <c:pt idx="1142">
                  <c:v>1036</c:v>
                </c:pt>
                <c:pt idx="1143">
                  <c:v>1035</c:v>
                </c:pt>
                <c:pt idx="1144">
                  <c:v>1034</c:v>
                </c:pt>
                <c:pt idx="1145">
                  <c:v>1033</c:v>
                </c:pt>
                <c:pt idx="1146">
                  <c:v>1032</c:v>
                </c:pt>
                <c:pt idx="1147">
                  <c:v>1031</c:v>
                </c:pt>
                <c:pt idx="1148">
                  <c:v>1030</c:v>
                </c:pt>
                <c:pt idx="1149">
                  <c:v>1029</c:v>
                </c:pt>
                <c:pt idx="1150">
                  <c:v>1028</c:v>
                </c:pt>
                <c:pt idx="1151">
                  <c:v>1027</c:v>
                </c:pt>
                <c:pt idx="1152">
                  <c:v>1026</c:v>
                </c:pt>
                <c:pt idx="1153">
                  <c:v>1025</c:v>
                </c:pt>
                <c:pt idx="1154">
                  <c:v>1024</c:v>
                </c:pt>
                <c:pt idx="1155">
                  <c:v>1023</c:v>
                </c:pt>
                <c:pt idx="1156">
                  <c:v>1022</c:v>
                </c:pt>
                <c:pt idx="1157">
                  <c:v>1021</c:v>
                </c:pt>
                <c:pt idx="1158">
                  <c:v>1020</c:v>
                </c:pt>
                <c:pt idx="1159">
                  <c:v>1019</c:v>
                </c:pt>
                <c:pt idx="1160">
                  <c:v>1018</c:v>
                </c:pt>
                <c:pt idx="1161">
                  <c:v>1017</c:v>
                </c:pt>
                <c:pt idx="1162">
                  <c:v>1016</c:v>
                </c:pt>
                <c:pt idx="1163">
                  <c:v>1015</c:v>
                </c:pt>
                <c:pt idx="1164">
                  <c:v>1014</c:v>
                </c:pt>
                <c:pt idx="1165">
                  <c:v>1013</c:v>
                </c:pt>
                <c:pt idx="1166">
                  <c:v>1012</c:v>
                </c:pt>
                <c:pt idx="1167">
                  <c:v>1011</c:v>
                </c:pt>
                <c:pt idx="1168">
                  <c:v>1010</c:v>
                </c:pt>
                <c:pt idx="1169">
                  <c:v>1009</c:v>
                </c:pt>
                <c:pt idx="1170">
                  <c:v>1008</c:v>
                </c:pt>
                <c:pt idx="1171">
                  <c:v>1007</c:v>
                </c:pt>
                <c:pt idx="1172">
                  <c:v>1006</c:v>
                </c:pt>
                <c:pt idx="1173">
                  <c:v>1005</c:v>
                </c:pt>
                <c:pt idx="1174">
                  <c:v>1004</c:v>
                </c:pt>
                <c:pt idx="1175">
                  <c:v>1003</c:v>
                </c:pt>
                <c:pt idx="1176">
                  <c:v>1002</c:v>
                </c:pt>
                <c:pt idx="1177">
                  <c:v>1001</c:v>
                </c:pt>
                <c:pt idx="1178">
                  <c:v>1000</c:v>
                </c:pt>
                <c:pt idx="1179">
                  <c:v>999</c:v>
                </c:pt>
                <c:pt idx="1180">
                  <c:v>998</c:v>
                </c:pt>
                <c:pt idx="1181">
                  <c:v>997</c:v>
                </c:pt>
                <c:pt idx="1182">
                  <c:v>996</c:v>
                </c:pt>
                <c:pt idx="1183">
                  <c:v>995</c:v>
                </c:pt>
                <c:pt idx="1184">
                  <c:v>994</c:v>
                </c:pt>
                <c:pt idx="1185">
                  <c:v>993</c:v>
                </c:pt>
                <c:pt idx="1186">
                  <c:v>992</c:v>
                </c:pt>
                <c:pt idx="1187">
                  <c:v>991</c:v>
                </c:pt>
                <c:pt idx="1188">
                  <c:v>990</c:v>
                </c:pt>
                <c:pt idx="1189">
                  <c:v>989</c:v>
                </c:pt>
                <c:pt idx="1190">
                  <c:v>988</c:v>
                </c:pt>
                <c:pt idx="1191">
                  <c:v>987</c:v>
                </c:pt>
                <c:pt idx="1192">
                  <c:v>986</c:v>
                </c:pt>
                <c:pt idx="1193">
                  <c:v>985</c:v>
                </c:pt>
                <c:pt idx="1194">
                  <c:v>984</c:v>
                </c:pt>
                <c:pt idx="1195">
                  <c:v>982</c:v>
                </c:pt>
                <c:pt idx="1196">
                  <c:v>981</c:v>
                </c:pt>
                <c:pt idx="1197">
                  <c:v>980</c:v>
                </c:pt>
                <c:pt idx="1198">
                  <c:v>979</c:v>
                </c:pt>
                <c:pt idx="1199">
                  <c:v>978</c:v>
                </c:pt>
                <c:pt idx="1200">
                  <c:v>977</c:v>
                </c:pt>
                <c:pt idx="1201">
                  <c:v>976</c:v>
                </c:pt>
                <c:pt idx="1202">
                  <c:v>975</c:v>
                </c:pt>
                <c:pt idx="1203">
                  <c:v>973</c:v>
                </c:pt>
                <c:pt idx="1204">
                  <c:v>972</c:v>
                </c:pt>
                <c:pt idx="1205">
                  <c:v>971</c:v>
                </c:pt>
                <c:pt idx="1206">
                  <c:v>970</c:v>
                </c:pt>
                <c:pt idx="1207">
                  <c:v>969</c:v>
                </c:pt>
                <c:pt idx="1208">
                  <c:v>968</c:v>
                </c:pt>
                <c:pt idx="1209">
                  <c:v>967</c:v>
                </c:pt>
                <c:pt idx="1210">
                  <c:v>966</c:v>
                </c:pt>
                <c:pt idx="1211">
                  <c:v>965</c:v>
                </c:pt>
                <c:pt idx="1212">
                  <c:v>964</c:v>
                </c:pt>
                <c:pt idx="1213">
                  <c:v>963</c:v>
                </c:pt>
                <c:pt idx="1214">
                  <c:v>962</c:v>
                </c:pt>
                <c:pt idx="1215">
                  <c:v>961</c:v>
                </c:pt>
                <c:pt idx="1216">
                  <c:v>960</c:v>
                </c:pt>
                <c:pt idx="1217">
                  <c:v>959</c:v>
                </c:pt>
                <c:pt idx="1218">
                  <c:v>958</c:v>
                </c:pt>
                <c:pt idx="1219">
                  <c:v>957</c:v>
                </c:pt>
                <c:pt idx="1220">
                  <c:v>956</c:v>
                </c:pt>
                <c:pt idx="1221">
                  <c:v>955</c:v>
                </c:pt>
                <c:pt idx="1222">
                  <c:v>952</c:v>
                </c:pt>
                <c:pt idx="1223">
                  <c:v>951</c:v>
                </c:pt>
                <c:pt idx="1224">
                  <c:v>950</c:v>
                </c:pt>
                <c:pt idx="1225">
                  <c:v>949</c:v>
                </c:pt>
                <c:pt idx="1226">
                  <c:v>948</c:v>
                </c:pt>
                <c:pt idx="1227">
                  <c:v>947</c:v>
                </c:pt>
                <c:pt idx="1228">
                  <c:v>946</c:v>
                </c:pt>
                <c:pt idx="1229">
                  <c:v>945</c:v>
                </c:pt>
                <c:pt idx="1230">
                  <c:v>944</c:v>
                </c:pt>
                <c:pt idx="1231">
                  <c:v>943</c:v>
                </c:pt>
                <c:pt idx="1232">
                  <c:v>942</c:v>
                </c:pt>
                <c:pt idx="1233">
                  <c:v>940</c:v>
                </c:pt>
                <c:pt idx="1234">
                  <c:v>939</c:v>
                </c:pt>
                <c:pt idx="1235">
                  <c:v>938</c:v>
                </c:pt>
                <c:pt idx="1236">
                  <c:v>937</c:v>
                </c:pt>
                <c:pt idx="1237">
                  <c:v>936</c:v>
                </c:pt>
                <c:pt idx="1238">
                  <c:v>935</c:v>
                </c:pt>
                <c:pt idx="1239">
                  <c:v>934</c:v>
                </c:pt>
                <c:pt idx="1240">
                  <c:v>933</c:v>
                </c:pt>
                <c:pt idx="1241">
                  <c:v>932</c:v>
                </c:pt>
                <c:pt idx="1242">
                  <c:v>931</c:v>
                </c:pt>
                <c:pt idx="1243">
                  <c:v>928</c:v>
                </c:pt>
                <c:pt idx="1244">
                  <c:v>927</c:v>
                </c:pt>
                <c:pt idx="1245">
                  <c:v>926</c:v>
                </c:pt>
                <c:pt idx="1246">
                  <c:v>925</c:v>
                </c:pt>
                <c:pt idx="1247">
                  <c:v>924</c:v>
                </c:pt>
                <c:pt idx="1248">
                  <c:v>923</c:v>
                </c:pt>
                <c:pt idx="1249">
                  <c:v>922</c:v>
                </c:pt>
                <c:pt idx="1250">
                  <c:v>921</c:v>
                </c:pt>
                <c:pt idx="1251">
                  <c:v>919</c:v>
                </c:pt>
                <c:pt idx="1252">
                  <c:v>918</c:v>
                </c:pt>
                <c:pt idx="1253">
                  <c:v>917</c:v>
                </c:pt>
                <c:pt idx="1254">
                  <c:v>916</c:v>
                </c:pt>
                <c:pt idx="1255">
                  <c:v>914</c:v>
                </c:pt>
                <c:pt idx="1256">
                  <c:v>913</c:v>
                </c:pt>
                <c:pt idx="1257">
                  <c:v>912</c:v>
                </c:pt>
                <c:pt idx="1258">
                  <c:v>909</c:v>
                </c:pt>
                <c:pt idx="1259">
                  <c:v>908</c:v>
                </c:pt>
                <c:pt idx="1260">
                  <c:v>907</c:v>
                </c:pt>
                <c:pt idx="1261">
                  <c:v>906</c:v>
                </c:pt>
                <c:pt idx="1262">
                  <c:v>905</c:v>
                </c:pt>
                <c:pt idx="1263">
                  <c:v>904</c:v>
                </c:pt>
                <c:pt idx="1264">
                  <c:v>903</c:v>
                </c:pt>
                <c:pt idx="1265">
                  <c:v>902</c:v>
                </c:pt>
                <c:pt idx="1266">
                  <c:v>900</c:v>
                </c:pt>
                <c:pt idx="1267">
                  <c:v>896</c:v>
                </c:pt>
                <c:pt idx="1268">
                  <c:v>895</c:v>
                </c:pt>
                <c:pt idx="1269">
                  <c:v>893</c:v>
                </c:pt>
                <c:pt idx="1270">
                  <c:v>892</c:v>
                </c:pt>
                <c:pt idx="1271">
                  <c:v>891</c:v>
                </c:pt>
                <c:pt idx="1272">
                  <c:v>890</c:v>
                </c:pt>
                <c:pt idx="1273">
                  <c:v>889</c:v>
                </c:pt>
                <c:pt idx="1274">
                  <c:v>888</c:v>
                </c:pt>
                <c:pt idx="1275">
                  <c:v>887</c:v>
                </c:pt>
                <c:pt idx="1276">
                  <c:v>886</c:v>
                </c:pt>
                <c:pt idx="1277">
                  <c:v>885</c:v>
                </c:pt>
                <c:pt idx="1278">
                  <c:v>884</c:v>
                </c:pt>
                <c:pt idx="1279">
                  <c:v>883</c:v>
                </c:pt>
                <c:pt idx="1280">
                  <c:v>882</c:v>
                </c:pt>
                <c:pt idx="1281">
                  <c:v>881</c:v>
                </c:pt>
                <c:pt idx="1282">
                  <c:v>880</c:v>
                </c:pt>
                <c:pt idx="1283">
                  <c:v>879</c:v>
                </c:pt>
                <c:pt idx="1284">
                  <c:v>878</c:v>
                </c:pt>
                <c:pt idx="1285">
                  <c:v>877</c:v>
                </c:pt>
                <c:pt idx="1286">
                  <c:v>876</c:v>
                </c:pt>
                <c:pt idx="1287">
                  <c:v>875</c:v>
                </c:pt>
                <c:pt idx="1288">
                  <c:v>873</c:v>
                </c:pt>
                <c:pt idx="1289">
                  <c:v>872</c:v>
                </c:pt>
                <c:pt idx="1290">
                  <c:v>871</c:v>
                </c:pt>
                <c:pt idx="1291">
                  <c:v>870</c:v>
                </c:pt>
                <c:pt idx="1292">
                  <c:v>869</c:v>
                </c:pt>
                <c:pt idx="1293">
                  <c:v>868</c:v>
                </c:pt>
                <c:pt idx="1294">
                  <c:v>867</c:v>
                </c:pt>
                <c:pt idx="1295">
                  <c:v>866</c:v>
                </c:pt>
                <c:pt idx="1296">
                  <c:v>864</c:v>
                </c:pt>
                <c:pt idx="1297">
                  <c:v>862</c:v>
                </c:pt>
                <c:pt idx="1298">
                  <c:v>861</c:v>
                </c:pt>
                <c:pt idx="1299">
                  <c:v>859</c:v>
                </c:pt>
                <c:pt idx="1300">
                  <c:v>857</c:v>
                </c:pt>
                <c:pt idx="1301">
                  <c:v>855</c:v>
                </c:pt>
                <c:pt idx="1302">
                  <c:v>852</c:v>
                </c:pt>
                <c:pt idx="1303">
                  <c:v>850</c:v>
                </c:pt>
                <c:pt idx="1304">
                  <c:v>849</c:v>
                </c:pt>
                <c:pt idx="1305">
                  <c:v>848</c:v>
                </c:pt>
                <c:pt idx="1306">
                  <c:v>847</c:v>
                </c:pt>
                <c:pt idx="1307">
                  <c:v>845</c:v>
                </c:pt>
                <c:pt idx="1308">
                  <c:v>842</c:v>
                </c:pt>
                <c:pt idx="1309">
                  <c:v>841</c:v>
                </c:pt>
                <c:pt idx="1310">
                  <c:v>840</c:v>
                </c:pt>
                <c:pt idx="1311">
                  <c:v>839</c:v>
                </c:pt>
                <c:pt idx="1312">
                  <c:v>836</c:v>
                </c:pt>
                <c:pt idx="1313">
                  <c:v>835</c:v>
                </c:pt>
                <c:pt idx="1314">
                  <c:v>831</c:v>
                </c:pt>
                <c:pt idx="1315">
                  <c:v>829</c:v>
                </c:pt>
                <c:pt idx="1316">
                  <c:v>826</c:v>
                </c:pt>
                <c:pt idx="1317">
                  <c:v>825</c:v>
                </c:pt>
                <c:pt idx="1318">
                  <c:v>822</c:v>
                </c:pt>
                <c:pt idx="1319">
                  <c:v>819</c:v>
                </c:pt>
                <c:pt idx="1320">
                  <c:v>818</c:v>
                </c:pt>
                <c:pt idx="1321">
                  <c:v>817</c:v>
                </c:pt>
                <c:pt idx="1322">
                  <c:v>807</c:v>
                </c:pt>
                <c:pt idx="1323">
                  <c:v>806</c:v>
                </c:pt>
                <c:pt idx="1324">
                  <c:v>805</c:v>
                </c:pt>
                <c:pt idx="1325">
                  <c:v>803</c:v>
                </c:pt>
                <c:pt idx="1326">
                  <c:v>798</c:v>
                </c:pt>
                <c:pt idx="1327">
                  <c:v>796</c:v>
                </c:pt>
                <c:pt idx="1328">
                  <c:v>794</c:v>
                </c:pt>
                <c:pt idx="1329">
                  <c:v>792</c:v>
                </c:pt>
                <c:pt idx="1330">
                  <c:v>786</c:v>
                </c:pt>
                <c:pt idx="1331">
                  <c:v>779</c:v>
                </c:pt>
                <c:pt idx="1332">
                  <c:v>778</c:v>
                </c:pt>
                <c:pt idx="1333">
                  <c:v>776</c:v>
                </c:pt>
                <c:pt idx="1334">
                  <c:v>768</c:v>
                </c:pt>
                <c:pt idx="1335">
                  <c:v>763</c:v>
                </c:pt>
                <c:pt idx="1336">
                  <c:v>761</c:v>
                </c:pt>
                <c:pt idx="1337">
                  <c:v>759</c:v>
                </c:pt>
                <c:pt idx="1338">
                  <c:v>753</c:v>
                </c:pt>
                <c:pt idx="1339">
                  <c:v>749</c:v>
                </c:pt>
                <c:pt idx="1340">
                  <c:v>747</c:v>
                </c:pt>
                <c:pt idx="1341">
                  <c:v>743</c:v>
                </c:pt>
                <c:pt idx="1342">
                  <c:v>741</c:v>
                </c:pt>
                <c:pt idx="1343">
                  <c:v>740</c:v>
                </c:pt>
                <c:pt idx="1344">
                  <c:v>708</c:v>
                </c:pt>
                <c:pt idx="1345">
                  <c:v>705</c:v>
                </c:pt>
                <c:pt idx="1346">
                  <c:v>692</c:v>
                </c:pt>
                <c:pt idx="1347">
                  <c:v>687</c:v>
                </c:pt>
                <c:pt idx="1348">
                  <c:v>684</c:v>
                </c:pt>
                <c:pt idx="1349">
                  <c:v>634</c:v>
                </c:pt>
                <c:pt idx="1350">
                  <c:v>185</c:v>
                </c:pt>
              </c:numCache>
            </c:numRef>
          </c:xVal>
          <c:yVal>
            <c:numRef>
              <c:f>fix!$B$1:$B$1351</c:f>
              <c:numCache>
                <c:formatCode>General</c:formatCode>
                <c:ptCount val="1351"/>
                <c:pt idx="0">
                  <c:v>2.461538</c:v>
                </c:pt>
                <c:pt idx="1">
                  <c:v>4.8947370000000001</c:v>
                </c:pt>
                <c:pt idx="2">
                  <c:v>2.464286</c:v>
                </c:pt>
                <c:pt idx="3">
                  <c:v>1.176471</c:v>
                </c:pt>
                <c:pt idx="4">
                  <c:v>1.8333330000000001</c:v>
                </c:pt>
                <c:pt idx="5">
                  <c:v>2.714286</c:v>
                </c:pt>
                <c:pt idx="6">
                  <c:v>1.75</c:v>
                </c:pt>
                <c:pt idx="7">
                  <c:v>1.6</c:v>
                </c:pt>
                <c:pt idx="8">
                  <c:v>2</c:v>
                </c:pt>
                <c:pt idx="9">
                  <c:v>1.4081630000000001</c:v>
                </c:pt>
                <c:pt idx="10">
                  <c:v>6</c:v>
                </c:pt>
                <c:pt idx="11">
                  <c:v>4.0769229999999999</c:v>
                </c:pt>
                <c:pt idx="12">
                  <c:v>0.5</c:v>
                </c:pt>
                <c:pt idx="13">
                  <c:v>6.721311</c:v>
                </c:pt>
                <c:pt idx="14">
                  <c:v>1.6666669999999999</c:v>
                </c:pt>
                <c:pt idx="15">
                  <c:v>5.7142860000000004</c:v>
                </c:pt>
                <c:pt idx="16">
                  <c:v>3.6363639999999999</c:v>
                </c:pt>
                <c:pt idx="17">
                  <c:v>4</c:v>
                </c:pt>
                <c:pt idx="18">
                  <c:v>4.2727269999999997</c:v>
                </c:pt>
                <c:pt idx="19">
                  <c:v>10</c:v>
                </c:pt>
                <c:pt idx="20">
                  <c:v>1.818182</c:v>
                </c:pt>
                <c:pt idx="21">
                  <c:v>2</c:v>
                </c:pt>
                <c:pt idx="22">
                  <c:v>2.473684</c:v>
                </c:pt>
                <c:pt idx="23">
                  <c:v>1.178571</c:v>
                </c:pt>
                <c:pt idx="24">
                  <c:v>2.1875</c:v>
                </c:pt>
                <c:pt idx="25">
                  <c:v>4.5185190000000004</c:v>
                </c:pt>
                <c:pt idx="26">
                  <c:v>0.69230800000000003</c:v>
                </c:pt>
                <c:pt idx="27">
                  <c:v>2.8</c:v>
                </c:pt>
                <c:pt idx="28">
                  <c:v>1.4444440000000001</c:v>
                </c:pt>
                <c:pt idx="29">
                  <c:v>2.3142860000000001</c:v>
                </c:pt>
                <c:pt idx="30">
                  <c:v>5.8055560000000002</c:v>
                </c:pt>
                <c:pt idx="31">
                  <c:v>2.2380949999999999</c:v>
                </c:pt>
                <c:pt idx="32">
                  <c:v>6.3333329999999997</c:v>
                </c:pt>
                <c:pt idx="33">
                  <c:v>2.1666669999999999</c:v>
                </c:pt>
                <c:pt idx="34">
                  <c:v>3.25</c:v>
                </c:pt>
                <c:pt idx="35">
                  <c:v>1.933333</c:v>
                </c:pt>
                <c:pt idx="36">
                  <c:v>4.9047619999999998</c:v>
                </c:pt>
                <c:pt idx="37">
                  <c:v>5.05</c:v>
                </c:pt>
                <c:pt idx="38">
                  <c:v>6.733333</c:v>
                </c:pt>
                <c:pt idx="39">
                  <c:v>7.8666669999999996</c:v>
                </c:pt>
                <c:pt idx="40">
                  <c:v>1.8545450000000001</c:v>
                </c:pt>
                <c:pt idx="41">
                  <c:v>1</c:v>
                </c:pt>
                <c:pt idx="42">
                  <c:v>2.6012270000000002</c:v>
                </c:pt>
                <c:pt idx="43">
                  <c:v>1.3666670000000001</c:v>
                </c:pt>
                <c:pt idx="44">
                  <c:v>2.8333330000000001</c:v>
                </c:pt>
                <c:pt idx="45">
                  <c:v>3.56</c:v>
                </c:pt>
                <c:pt idx="46">
                  <c:v>2.769231</c:v>
                </c:pt>
                <c:pt idx="47">
                  <c:v>1.892857</c:v>
                </c:pt>
                <c:pt idx="48">
                  <c:v>4.5833329999999997</c:v>
                </c:pt>
                <c:pt idx="49">
                  <c:v>3.1666669999999999</c:v>
                </c:pt>
                <c:pt idx="50">
                  <c:v>4.3103449999999999</c:v>
                </c:pt>
                <c:pt idx="51">
                  <c:v>2.225806</c:v>
                </c:pt>
                <c:pt idx="52">
                  <c:v>3.65625</c:v>
                </c:pt>
                <c:pt idx="53">
                  <c:v>2.152047</c:v>
                </c:pt>
                <c:pt idx="54">
                  <c:v>1.5</c:v>
                </c:pt>
                <c:pt idx="55">
                  <c:v>3.8</c:v>
                </c:pt>
                <c:pt idx="56">
                  <c:v>2.1176469999999998</c:v>
                </c:pt>
                <c:pt idx="57">
                  <c:v>1.5833330000000001</c:v>
                </c:pt>
                <c:pt idx="58">
                  <c:v>1</c:v>
                </c:pt>
                <c:pt idx="59">
                  <c:v>1.6666669999999999</c:v>
                </c:pt>
                <c:pt idx="60">
                  <c:v>1.5</c:v>
                </c:pt>
                <c:pt idx="61">
                  <c:v>2.7727270000000002</c:v>
                </c:pt>
                <c:pt idx="62">
                  <c:v>3</c:v>
                </c:pt>
                <c:pt idx="63">
                  <c:v>3.7647059999999999</c:v>
                </c:pt>
                <c:pt idx="64">
                  <c:v>3.6666669999999999</c:v>
                </c:pt>
                <c:pt idx="65">
                  <c:v>4.8974359999999999</c:v>
                </c:pt>
                <c:pt idx="66">
                  <c:v>2.2222219999999999</c:v>
                </c:pt>
                <c:pt idx="67">
                  <c:v>2.625</c:v>
                </c:pt>
                <c:pt idx="68">
                  <c:v>2.5499999999999998</c:v>
                </c:pt>
                <c:pt idx="69">
                  <c:v>2.714286</c:v>
                </c:pt>
                <c:pt idx="70">
                  <c:v>5.733333</c:v>
                </c:pt>
                <c:pt idx="71">
                  <c:v>4.6111110000000002</c:v>
                </c:pt>
                <c:pt idx="72">
                  <c:v>3.4390239999999999</c:v>
                </c:pt>
                <c:pt idx="73">
                  <c:v>4.4444439999999998</c:v>
                </c:pt>
                <c:pt idx="74">
                  <c:v>3.0344829999999998</c:v>
                </c:pt>
                <c:pt idx="75">
                  <c:v>3.015873</c:v>
                </c:pt>
                <c:pt idx="76">
                  <c:v>1.045455</c:v>
                </c:pt>
                <c:pt idx="77">
                  <c:v>5.8235289999999997</c:v>
                </c:pt>
                <c:pt idx="78">
                  <c:v>8.2012199999999993</c:v>
                </c:pt>
                <c:pt idx="79">
                  <c:v>4.9444439999999998</c:v>
                </c:pt>
                <c:pt idx="80">
                  <c:v>1.3846149999999999</c:v>
                </c:pt>
                <c:pt idx="81">
                  <c:v>1.9</c:v>
                </c:pt>
                <c:pt idx="82">
                  <c:v>3.9354840000000002</c:v>
                </c:pt>
                <c:pt idx="83">
                  <c:v>3.545455</c:v>
                </c:pt>
                <c:pt idx="84">
                  <c:v>3.4444439999999998</c:v>
                </c:pt>
                <c:pt idx="85">
                  <c:v>2.1538460000000001</c:v>
                </c:pt>
                <c:pt idx="86">
                  <c:v>2.230769</c:v>
                </c:pt>
                <c:pt idx="87">
                  <c:v>6.2777779999999996</c:v>
                </c:pt>
                <c:pt idx="88">
                  <c:v>2.3444440000000002</c:v>
                </c:pt>
                <c:pt idx="89">
                  <c:v>2.1428569999999998</c:v>
                </c:pt>
                <c:pt idx="90">
                  <c:v>1.1458330000000001</c:v>
                </c:pt>
                <c:pt idx="91">
                  <c:v>3.1428569999999998</c:v>
                </c:pt>
                <c:pt idx="92">
                  <c:v>1.925926</c:v>
                </c:pt>
                <c:pt idx="93">
                  <c:v>3.269231</c:v>
                </c:pt>
                <c:pt idx="94">
                  <c:v>2.9285709999999998</c:v>
                </c:pt>
                <c:pt idx="95">
                  <c:v>3.5652170000000001</c:v>
                </c:pt>
                <c:pt idx="96">
                  <c:v>2.1764709999999998</c:v>
                </c:pt>
                <c:pt idx="97">
                  <c:v>4.6470589999999996</c:v>
                </c:pt>
                <c:pt idx="98">
                  <c:v>5.0625</c:v>
                </c:pt>
                <c:pt idx="99">
                  <c:v>2.8571430000000002</c:v>
                </c:pt>
                <c:pt idx="100">
                  <c:v>3.6</c:v>
                </c:pt>
                <c:pt idx="101">
                  <c:v>2.1132080000000002</c:v>
                </c:pt>
                <c:pt idx="102">
                  <c:v>2.5675680000000001</c:v>
                </c:pt>
                <c:pt idx="103">
                  <c:v>3.1428569999999998</c:v>
                </c:pt>
                <c:pt idx="104">
                  <c:v>5</c:v>
                </c:pt>
                <c:pt idx="105">
                  <c:v>4.4444439999999998</c:v>
                </c:pt>
                <c:pt idx="106">
                  <c:v>1.619048</c:v>
                </c:pt>
                <c:pt idx="107">
                  <c:v>1.1896549999999999</c:v>
                </c:pt>
                <c:pt idx="108">
                  <c:v>7.5</c:v>
                </c:pt>
                <c:pt idx="109">
                  <c:v>3.1904759999999999</c:v>
                </c:pt>
                <c:pt idx="110">
                  <c:v>6.375</c:v>
                </c:pt>
                <c:pt idx="111">
                  <c:v>3.5151520000000001</c:v>
                </c:pt>
                <c:pt idx="112">
                  <c:v>1.973684</c:v>
                </c:pt>
                <c:pt idx="113">
                  <c:v>2.75</c:v>
                </c:pt>
                <c:pt idx="114">
                  <c:v>1.9565220000000001</c:v>
                </c:pt>
                <c:pt idx="115">
                  <c:v>1.6805559999999999</c:v>
                </c:pt>
                <c:pt idx="116">
                  <c:v>4.7755099999999997</c:v>
                </c:pt>
                <c:pt idx="117">
                  <c:v>5</c:v>
                </c:pt>
                <c:pt idx="118">
                  <c:v>0.81818199999999996</c:v>
                </c:pt>
                <c:pt idx="119">
                  <c:v>2</c:v>
                </c:pt>
                <c:pt idx="120">
                  <c:v>2.2068970000000001</c:v>
                </c:pt>
                <c:pt idx="121">
                  <c:v>4.4827589999999997</c:v>
                </c:pt>
                <c:pt idx="122">
                  <c:v>3.8571430000000002</c:v>
                </c:pt>
                <c:pt idx="123">
                  <c:v>2.9166669999999999</c:v>
                </c:pt>
                <c:pt idx="124">
                  <c:v>5.92</c:v>
                </c:pt>
                <c:pt idx="125">
                  <c:v>1.524194</c:v>
                </c:pt>
                <c:pt idx="126">
                  <c:v>1.3333330000000001</c:v>
                </c:pt>
                <c:pt idx="127">
                  <c:v>5.052632</c:v>
                </c:pt>
                <c:pt idx="128">
                  <c:v>1.4827589999999999</c:v>
                </c:pt>
                <c:pt idx="129">
                  <c:v>3.6086960000000001</c:v>
                </c:pt>
                <c:pt idx="130">
                  <c:v>1.75</c:v>
                </c:pt>
                <c:pt idx="131">
                  <c:v>3.8333330000000001</c:v>
                </c:pt>
                <c:pt idx="132">
                  <c:v>1.4666669999999999</c:v>
                </c:pt>
                <c:pt idx="133">
                  <c:v>5</c:v>
                </c:pt>
                <c:pt idx="134">
                  <c:v>0.41666700000000001</c:v>
                </c:pt>
                <c:pt idx="135">
                  <c:v>5.2972970000000004</c:v>
                </c:pt>
                <c:pt idx="136">
                  <c:v>3.46875</c:v>
                </c:pt>
                <c:pt idx="137">
                  <c:v>1.4845360000000001</c:v>
                </c:pt>
                <c:pt idx="138">
                  <c:v>4</c:v>
                </c:pt>
                <c:pt idx="139">
                  <c:v>3.4285709999999998</c:v>
                </c:pt>
                <c:pt idx="140">
                  <c:v>2.9090910000000001</c:v>
                </c:pt>
                <c:pt idx="141">
                  <c:v>2.4210530000000001</c:v>
                </c:pt>
                <c:pt idx="142">
                  <c:v>4.1886789999999996</c:v>
                </c:pt>
                <c:pt idx="143">
                  <c:v>2.875</c:v>
                </c:pt>
                <c:pt idx="144">
                  <c:v>2.3218390000000002</c:v>
                </c:pt>
                <c:pt idx="145">
                  <c:v>2</c:v>
                </c:pt>
                <c:pt idx="146">
                  <c:v>3.4647890000000001</c:v>
                </c:pt>
                <c:pt idx="147">
                  <c:v>2.2400000000000002</c:v>
                </c:pt>
                <c:pt idx="148">
                  <c:v>0</c:v>
                </c:pt>
                <c:pt idx="149">
                  <c:v>2.2758620000000001</c:v>
                </c:pt>
                <c:pt idx="150">
                  <c:v>8.1470590000000005</c:v>
                </c:pt>
                <c:pt idx="151">
                  <c:v>2.4500000000000002</c:v>
                </c:pt>
                <c:pt idx="152">
                  <c:v>2.2999999999999998</c:v>
                </c:pt>
                <c:pt idx="153">
                  <c:v>4.0555560000000002</c:v>
                </c:pt>
                <c:pt idx="154">
                  <c:v>3</c:v>
                </c:pt>
                <c:pt idx="155">
                  <c:v>3.2</c:v>
                </c:pt>
                <c:pt idx="156">
                  <c:v>8.375</c:v>
                </c:pt>
                <c:pt idx="157">
                  <c:v>2.6268660000000001</c:v>
                </c:pt>
                <c:pt idx="158">
                  <c:v>2.875</c:v>
                </c:pt>
                <c:pt idx="159">
                  <c:v>1</c:v>
                </c:pt>
                <c:pt idx="160">
                  <c:v>4</c:v>
                </c:pt>
                <c:pt idx="161">
                  <c:v>1</c:v>
                </c:pt>
                <c:pt idx="162">
                  <c:v>5.5</c:v>
                </c:pt>
                <c:pt idx="163">
                  <c:v>1.8666670000000001</c:v>
                </c:pt>
                <c:pt idx="164">
                  <c:v>2.6923080000000001</c:v>
                </c:pt>
                <c:pt idx="165">
                  <c:v>4.2745100000000003</c:v>
                </c:pt>
                <c:pt idx="166">
                  <c:v>4.3333329999999997</c:v>
                </c:pt>
                <c:pt idx="167">
                  <c:v>6.7692310000000004</c:v>
                </c:pt>
                <c:pt idx="168">
                  <c:v>4.1551720000000003</c:v>
                </c:pt>
                <c:pt idx="169">
                  <c:v>2.9</c:v>
                </c:pt>
                <c:pt idx="170">
                  <c:v>4.4210529999999997</c:v>
                </c:pt>
                <c:pt idx="171">
                  <c:v>3.634328</c:v>
                </c:pt>
                <c:pt idx="172">
                  <c:v>5.6315790000000003</c:v>
                </c:pt>
                <c:pt idx="173">
                  <c:v>4.1428570000000002</c:v>
                </c:pt>
                <c:pt idx="174">
                  <c:v>1.8358209999999999</c:v>
                </c:pt>
                <c:pt idx="175">
                  <c:v>3</c:v>
                </c:pt>
                <c:pt idx="176">
                  <c:v>3</c:v>
                </c:pt>
                <c:pt idx="177">
                  <c:v>1.962264</c:v>
                </c:pt>
                <c:pt idx="178">
                  <c:v>3.3333330000000001</c:v>
                </c:pt>
                <c:pt idx="179">
                  <c:v>3.8571430000000002</c:v>
                </c:pt>
                <c:pt idx="180">
                  <c:v>4.125</c:v>
                </c:pt>
                <c:pt idx="181">
                  <c:v>2.9313729999999998</c:v>
                </c:pt>
                <c:pt idx="182">
                  <c:v>5.0285710000000003</c:v>
                </c:pt>
                <c:pt idx="183">
                  <c:v>4</c:v>
                </c:pt>
                <c:pt idx="184">
                  <c:v>3.875</c:v>
                </c:pt>
                <c:pt idx="185">
                  <c:v>3.7727270000000002</c:v>
                </c:pt>
                <c:pt idx="186">
                  <c:v>2.3157890000000001</c:v>
                </c:pt>
                <c:pt idx="187">
                  <c:v>3.253968</c:v>
                </c:pt>
                <c:pt idx="188">
                  <c:v>6.266667</c:v>
                </c:pt>
                <c:pt idx="189">
                  <c:v>1.7551019999999999</c:v>
                </c:pt>
                <c:pt idx="190">
                  <c:v>0.66666700000000001</c:v>
                </c:pt>
                <c:pt idx="191">
                  <c:v>2.285714</c:v>
                </c:pt>
                <c:pt idx="192">
                  <c:v>1.2</c:v>
                </c:pt>
                <c:pt idx="193">
                  <c:v>4.2352939999999997</c:v>
                </c:pt>
                <c:pt idx="194">
                  <c:v>4.5925929999999999</c:v>
                </c:pt>
                <c:pt idx="195">
                  <c:v>2.1428569999999998</c:v>
                </c:pt>
                <c:pt idx="196">
                  <c:v>1</c:v>
                </c:pt>
                <c:pt idx="197">
                  <c:v>2.2710279999999998</c:v>
                </c:pt>
                <c:pt idx="198">
                  <c:v>2.8260869999999998</c:v>
                </c:pt>
                <c:pt idx="199">
                  <c:v>4.6875</c:v>
                </c:pt>
                <c:pt idx="200">
                  <c:v>1.3653850000000001</c:v>
                </c:pt>
                <c:pt idx="201">
                  <c:v>0.63785999999999998</c:v>
                </c:pt>
                <c:pt idx="202">
                  <c:v>4.8928570000000002</c:v>
                </c:pt>
                <c:pt idx="203">
                  <c:v>3.8</c:v>
                </c:pt>
                <c:pt idx="204">
                  <c:v>2.488372</c:v>
                </c:pt>
                <c:pt idx="205">
                  <c:v>1.78125</c:v>
                </c:pt>
                <c:pt idx="206">
                  <c:v>5.3636359999999996</c:v>
                </c:pt>
                <c:pt idx="207">
                  <c:v>1.33</c:v>
                </c:pt>
                <c:pt idx="208">
                  <c:v>5.625</c:v>
                </c:pt>
                <c:pt idx="209">
                  <c:v>3.508772</c:v>
                </c:pt>
                <c:pt idx="210">
                  <c:v>2.44</c:v>
                </c:pt>
                <c:pt idx="211">
                  <c:v>1.5555559999999999</c:v>
                </c:pt>
                <c:pt idx="212">
                  <c:v>1.323944</c:v>
                </c:pt>
                <c:pt idx="213">
                  <c:v>2.7777780000000001</c:v>
                </c:pt>
                <c:pt idx="214">
                  <c:v>4.2888890000000002</c:v>
                </c:pt>
                <c:pt idx="215">
                  <c:v>2.5882350000000001</c:v>
                </c:pt>
                <c:pt idx="216">
                  <c:v>0</c:v>
                </c:pt>
                <c:pt idx="217">
                  <c:v>2.9090910000000001</c:v>
                </c:pt>
                <c:pt idx="218">
                  <c:v>0</c:v>
                </c:pt>
                <c:pt idx="219">
                  <c:v>1.888889</c:v>
                </c:pt>
                <c:pt idx="220">
                  <c:v>6.2962959999999999</c:v>
                </c:pt>
                <c:pt idx="221">
                  <c:v>0</c:v>
                </c:pt>
                <c:pt idx="222">
                  <c:v>4.733333</c:v>
                </c:pt>
                <c:pt idx="223">
                  <c:v>2</c:v>
                </c:pt>
                <c:pt idx="224">
                  <c:v>4.6935479999999998</c:v>
                </c:pt>
                <c:pt idx="225">
                  <c:v>4</c:v>
                </c:pt>
                <c:pt idx="226">
                  <c:v>1.1666669999999999</c:v>
                </c:pt>
                <c:pt idx="227">
                  <c:v>2.6666669999999999</c:v>
                </c:pt>
                <c:pt idx="228">
                  <c:v>5.1363640000000004</c:v>
                </c:pt>
                <c:pt idx="229">
                  <c:v>0.84210499999999999</c:v>
                </c:pt>
                <c:pt idx="230">
                  <c:v>2.8518520000000001</c:v>
                </c:pt>
                <c:pt idx="231">
                  <c:v>1.9223300000000001</c:v>
                </c:pt>
                <c:pt idx="232">
                  <c:v>2.8</c:v>
                </c:pt>
                <c:pt idx="233">
                  <c:v>5.9264710000000003</c:v>
                </c:pt>
                <c:pt idx="234">
                  <c:v>5.8571429999999998</c:v>
                </c:pt>
                <c:pt idx="235">
                  <c:v>1.607143</c:v>
                </c:pt>
                <c:pt idx="236">
                  <c:v>2.4105259999999999</c:v>
                </c:pt>
                <c:pt idx="237">
                  <c:v>5.2307689999999996</c:v>
                </c:pt>
                <c:pt idx="238">
                  <c:v>3.1666669999999999</c:v>
                </c:pt>
                <c:pt idx="239">
                  <c:v>0.45454499999999998</c:v>
                </c:pt>
                <c:pt idx="240">
                  <c:v>6.2857139999999996</c:v>
                </c:pt>
                <c:pt idx="241">
                  <c:v>0.5</c:v>
                </c:pt>
                <c:pt idx="242">
                  <c:v>9.4090910000000001</c:v>
                </c:pt>
                <c:pt idx="243">
                  <c:v>6.6</c:v>
                </c:pt>
                <c:pt idx="244">
                  <c:v>4.9090910000000001</c:v>
                </c:pt>
                <c:pt idx="245">
                  <c:v>2.6666669999999999</c:v>
                </c:pt>
                <c:pt idx="246">
                  <c:v>1.06</c:v>
                </c:pt>
                <c:pt idx="247">
                  <c:v>4.0540539999999998</c:v>
                </c:pt>
                <c:pt idx="248">
                  <c:v>2.7647059999999999</c:v>
                </c:pt>
                <c:pt idx="249">
                  <c:v>2.5726499999999999</c:v>
                </c:pt>
                <c:pt idx="250">
                  <c:v>5.7142860000000004</c:v>
                </c:pt>
                <c:pt idx="251">
                  <c:v>3.6694209999999998</c:v>
                </c:pt>
                <c:pt idx="252">
                  <c:v>1</c:v>
                </c:pt>
                <c:pt idx="253">
                  <c:v>2.5714290000000002</c:v>
                </c:pt>
                <c:pt idx="254">
                  <c:v>3.2352940000000001</c:v>
                </c:pt>
                <c:pt idx="255">
                  <c:v>2.8181820000000002</c:v>
                </c:pt>
                <c:pt idx="256">
                  <c:v>0.33333299999999999</c:v>
                </c:pt>
                <c:pt idx="257">
                  <c:v>2.8</c:v>
                </c:pt>
                <c:pt idx="258">
                  <c:v>6.5</c:v>
                </c:pt>
                <c:pt idx="259">
                  <c:v>2.3589739999999999</c:v>
                </c:pt>
                <c:pt idx="260">
                  <c:v>3.6622520000000001</c:v>
                </c:pt>
                <c:pt idx="261">
                  <c:v>1.8135589999999999</c:v>
                </c:pt>
                <c:pt idx="262">
                  <c:v>2</c:v>
                </c:pt>
                <c:pt idx="263">
                  <c:v>2.714286</c:v>
                </c:pt>
                <c:pt idx="264">
                  <c:v>3.5555560000000002</c:v>
                </c:pt>
                <c:pt idx="265">
                  <c:v>5.4166670000000003</c:v>
                </c:pt>
                <c:pt idx="266">
                  <c:v>3.8181820000000002</c:v>
                </c:pt>
                <c:pt idx="267">
                  <c:v>5</c:v>
                </c:pt>
                <c:pt idx="268">
                  <c:v>3.9090910000000001</c:v>
                </c:pt>
                <c:pt idx="269">
                  <c:v>0</c:v>
                </c:pt>
                <c:pt idx="270">
                  <c:v>2.973684</c:v>
                </c:pt>
                <c:pt idx="271">
                  <c:v>4</c:v>
                </c:pt>
                <c:pt idx="272">
                  <c:v>1.5</c:v>
                </c:pt>
                <c:pt idx="273">
                  <c:v>4.8181820000000002</c:v>
                </c:pt>
                <c:pt idx="274">
                  <c:v>1.2934779999999999</c:v>
                </c:pt>
                <c:pt idx="275">
                  <c:v>1.3790089999999999</c:v>
                </c:pt>
                <c:pt idx="276">
                  <c:v>2.526316</c:v>
                </c:pt>
                <c:pt idx="277">
                  <c:v>3.6969699999999999</c:v>
                </c:pt>
                <c:pt idx="278">
                  <c:v>3.733333</c:v>
                </c:pt>
                <c:pt idx="279">
                  <c:v>1.9505300000000001</c:v>
                </c:pt>
                <c:pt idx="280">
                  <c:v>1.6</c:v>
                </c:pt>
                <c:pt idx="281">
                  <c:v>3</c:v>
                </c:pt>
                <c:pt idx="282">
                  <c:v>1.0902780000000001</c:v>
                </c:pt>
                <c:pt idx="283">
                  <c:v>1.6551720000000001</c:v>
                </c:pt>
                <c:pt idx="284">
                  <c:v>1.3</c:v>
                </c:pt>
                <c:pt idx="285">
                  <c:v>0.33333299999999999</c:v>
                </c:pt>
                <c:pt idx="286">
                  <c:v>0.66666700000000001</c:v>
                </c:pt>
                <c:pt idx="287">
                  <c:v>2.2105260000000002</c:v>
                </c:pt>
                <c:pt idx="288">
                  <c:v>2.5</c:v>
                </c:pt>
                <c:pt idx="289">
                  <c:v>5.1428570000000002</c:v>
                </c:pt>
                <c:pt idx="290">
                  <c:v>5.0769229999999999</c:v>
                </c:pt>
                <c:pt idx="291">
                  <c:v>0.75117400000000001</c:v>
                </c:pt>
                <c:pt idx="292">
                  <c:v>1</c:v>
                </c:pt>
                <c:pt idx="293">
                  <c:v>2.383721</c:v>
                </c:pt>
                <c:pt idx="294">
                  <c:v>1.2804880000000001</c:v>
                </c:pt>
                <c:pt idx="295">
                  <c:v>5.34375</c:v>
                </c:pt>
                <c:pt idx="296">
                  <c:v>0.77777799999999997</c:v>
                </c:pt>
                <c:pt idx="297">
                  <c:v>3.2837839999999998</c:v>
                </c:pt>
                <c:pt idx="298">
                  <c:v>8.1904760000000003</c:v>
                </c:pt>
                <c:pt idx="299">
                  <c:v>4.7222220000000004</c:v>
                </c:pt>
                <c:pt idx="300">
                  <c:v>3.0338980000000002</c:v>
                </c:pt>
                <c:pt idx="301">
                  <c:v>4.2352939999999997</c:v>
                </c:pt>
                <c:pt idx="302">
                  <c:v>4.1764710000000003</c:v>
                </c:pt>
                <c:pt idx="303">
                  <c:v>1.3636360000000001</c:v>
                </c:pt>
                <c:pt idx="304">
                  <c:v>1.2</c:v>
                </c:pt>
                <c:pt idx="305">
                  <c:v>1.8524590000000001</c:v>
                </c:pt>
                <c:pt idx="306">
                  <c:v>8</c:v>
                </c:pt>
                <c:pt idx="307">
                  <c:v>2.5909089999999999</c:v>
                </c:pt>
                <c:pt idx="308">
                  <c:v>1.5168539999999999</c:v>
                </c:pt>
                <c:pt idx="309">
                  <c:v>4.4444439999999998</c:v>
                </c:pt>
                <c:pt idx="310">
                  <c:v>4.0625</c:v>
                </c:pt>
                <c:pt idx="311">
                  <c:v>2.676056</c:v>
                </c:pt>
                <c:pt idx="312">
                  <c:v>0.69506699999999999</c:v>
                </c:pt>
                <c:pt idx="313">
                  <c:v>3.5277780000000001</c:v>
                </c:pt>
                <c:pt idx="314">
                  <c:v>4.6666670000000003</c:v>
                </c:pt>
                <c:pt idx="315">
                  <c:v>1.538462</c:v>
                </c:pt>
                <c:pt idx="316">
                  <c:v>2.480769</c:v>
                </c:pt>
                <c:pt idx="317">
                  <c:v>0.77777799999999997</c:v>
                </c:pt>
                <c:pt idx="318">
                  <c:v>3</c:v>
                </c:pt>
                <c:pt idx="319">
                  <c:v>3</c:v>
                </c:pt>
                <c:pt idx="320">
                  <c:v>1.082759</c:v>
                </c:pt>
                <c:pt idx="321">
                  <c:v>1.875</c:v>
                </c:pt>
                <c:pt idx="322">
                  <c:v>2.0734460000000001</c:v>
                </c:pt>
                <c:pt idx="323">
                  <c:v>4.1153849999999998</c:v>
                </c:pt>
                <c:pt idx="324">
                  <c:v>4.3421050000000001</c:v>
                </c:pt>
                <c:pt idx="325">
                  <c:v>2.953846</c:v>
                </c:pt>
                <c:pt idx="326">
                  <c:v>0.66666700000000001</c:v>
                </c:pt>
                <c:pt idx="327">
                  <c:v>1.5447759999999999</c:v>
                </c:pt>
                <c:pt idx="328">
                  <c:v>3.3928569999999998</c:v>
                </c:pt>
                <c:pt idx="329">
                  <c:v>4.8571429999999998</c:v>
                </c:pt>
                <c:pt idx="330">
                  <c:v>6.4516000000000004E-2</c:v>
                </c:pt>
                <c:pt idx="331">
                  <c:v>0.42857099999999998</c:v>
                </c:pt>
                <c:pt idx="332">
                  <c:v>4.625</c:v>
                </c:pt>
                <c:pt idx="333">
                  <c:v>5.0566040000000001</c:v>
                </c:pt>
                <c:pt idx="334">
                  <c:v>2.561798</c:v>
                </c:pt>
                <c:pt idx="335">
                  <c:v>4.4931510000000001</c:v>
                </c:pt>
                <c:pt idx="336">
                  <c:v>3.8571430000000002</c:v>
                </c:pt>
                <c:pt idx="337">
                  <c:v>6.6</c:v>
                </c:pt>
                <c:pt idx="338">
                  <c:v>2.9166669999999999</c:v>
                </c:pt>
                <c:pt idx="339">
                  <c:v>1.75</c:v>
                </c:pt>
                <c:pt idx="340">
                  <c:v>1</c:v>
                </c:pt>
                <c:pt idx="341">
                  <c:v>5.0999999999999996</c:v>
                </c:pt>
                <c:pt idx="342">
                  <c:v>4</c:v>
                </c:pt>
                <c:pt idx="343">
                  <c:v>2.2400000000000002</c:v>
                </c:pt>
                <c:pt idx="344">
                  <c:v>2.1818179999999998</c:v>
                </c:pt>
                <c:pt idx="345">
                  <c:v>3.375</c:v>
                </c:pt>
                <c:pt idx="346">
                  <c:v>3.8461539999999999</c:v>
                </c:pt>
                <c:pt idx="347">
                  <c:v>1.25</c:v>
                </c:pt>
                <c:pt idx="348">
                  <c:v>2.5</c:v>
                </c:pt>
                <c:pt idx="349">
                  <c:v>3.75</c:v>
                </c:pt>
                <c:pt idx="350">
                  <c:v>2.375</c:v>
                </c:pt>
                <c:pt idx="351">
                  <c:v>2.6666669999999999</c:v>
                </c:pt>
                <c:pt idx="352">
                  <c:v>3.8</c:v>
                </c:pt>
                <c:pt idx="353">
                  <c:v>1.8783780000000001</c:v>
                </c:pt>
                <c:pt idx="354">
                  <c:v>1.6666669999999999</c:v>
                </c:pt>
                <c:pt idx="355">
                  <c:v>3.75</c:v>
                </c:pt>
                <c:pt idx="356">
                  <c:v>1.558559</c:v>
                </c:pt>
                <c:pt idx="357">
                  <c:v>3.451613</c:v>
                </c:pt>
                <c:pt idx="358">
                  <c:v>4.0999999999999996</c:v>
                </c:pt>
                <c:pt idx="359">
                  <c:v>6.3333329999999997</c:v>
                </c:pt>
                <c:pt idx="360">
                  <c:v>2.5909089999999999</c:v>
                </c:pt>
                <c:pt idx="361">
                  <c:v>3.24</c:v>
                </c:pt>
                <c:pt idx="362">
                  <c:v>1.5</c:v>
                </c:pt>
                <c:pt idx="363">
                  <c:v>2.5</c:v>
                </c:pt>
                <c:pt idx="364">
                  <c:v>2.074627</c:v>
                </c:pt>
                <c:pt idx="365">
                  <c:v>5.6627910000000004</c:v>
                </c:pt>
                <c:pt idx="366">
                  <c:v>2.3300969999999999</c:v>
                </c:pt>
                <c:pt idx="367">
                  <c:v>5</c:v>
                </c:pt>
                <c:pt idx="368">
                  <c:v>4.2564099999999998</c:v>
                </c:pt>
                <c:pt idx="369">
                  <c:v>4.3684209999999997</c:v>
                </c:pt>
                <c:pt idx="370">
                  <c:v>0.5</c:v>
                </c:pt>
                <c:pt idx="371">
                  <c:v>3.75</c:v>
                </c:pt>
                <c:pt idx="372">
                  <c:v>4.1447370000000001</c:v>
                </c:pt>
                <c:pt idx="373">
                  <c:v>3.0833330000000001</c:v>
                </c:pt>
                <c:pt idx="374">
                  <c:v>8.0416670000000003</c:v>
                </c:pt>
                <c:pt idx="375">
                  <c:v>6.75</c:v>
                </c:pt>
                <c:pt idx="376">
                  <c:v>1.513158</c:v>
                </c:pt>
                <c:pt idx="377">
                  <c:v>5.9090910000000001</c:v>
                </c:pt>
                <c:pt idx="378">
                  <c:v>2.6515149999999998</c:v>
                </c:pt>
                <c:pt idx="379">
                  <c:v>2.8363640000000001</c:v>
                </c:pt>
                <c:pt idx="380">
                  <c:v>3.5176470000000002</c:v>
                </c:pt>
                <c:pt idx="381">
                  <c:v>4.1797750000000002</c:v>
                </c:pt>
                <c:pt idx="382">
                  <c:v>2.8809520000000002</c:v>
                </c:pt>
                <c:pt idx="383">
                  <c:v>3.4</c:v>
                </c:pt>
                <c:pt idx="384">
                  <c:v>4.0891089999999997</c:v>
                </c:pt>
                <c:pt idx="385">
                  <c:v>2.4083770000000002</c:v>
                </c:pt>
                <c:pt idx="386">
                  <c:v>2.2400000000000002</c:v>
                </c:pt>
                <c:pt idx="387">
                  <c:v>2.8571430000000002</c:v>
                </c:pt>
                <c:pt idx="388">
                  <c:v>2.3333330000000001</c:v>
                </c:pt>
                <c:pt idx="389">
                  <c:v>3.25</c:v>
                </c:pt>
                <c:pt idx="390">
                  <c:v>5.6578949999999999</c:v>
                </c:pt>
                <c:pt idx="391">
                  <c:v>1</c:v>
                </c:pt>
                <c:pt idx="392">
                  <c:v>3</c:v>
                </c:pt>
                <c:pt idx="393">
                  <c:v>3</c:v>
                </c:pt>
                <c:pt idx="394">
                  <c:v>0</c:v>
                </c:pt>
                <c:pt idx="395">
                  <c:v>2.7</c:v>
                </c:pt>
                <c:pt idx="396">
                  <c:v>2.7826089999999999</c:v>
                </c:pt>
                <c:pt idx="397">
                  <c:v>2.5</c:v>
                </c:pt>
                <c:pt idx="398">
                  <c:v>2.8888889999999998</c:v>
                </c:pt>
                <c:pt idx="399">
                  <c:v>2.6666669999999999</c:v>
                </c:pt>
                <c:pt idx="400">
                  <c:v>2.4444439999999998</c:v>
                </c:pt>
                <c:pt idx="401">
                  <c:v>3.5</c:v>
                </c:pt>
                <c:pt idx="402">
                  <c:v>3.3650790000000002</c:v>
                </c:pt>
                <c:pt idx="403">
                  <c:v>2.5555560000000002</c:v>
                </c:pt>
                <c:pt idx="404">
                  <c:v>4.38</c:v>
                </c:pt>
                <c:pt idx="405">
                  <c:v>2.0782609999999999</c:v>
                </c:pt>
                <c:pt idx="406">
                  <c:v>4.5909089999999999</c:v>
                </c:pt>
                <c:pt idx="407">
                  <c:v>4.2131150000000002</c:v>
                </c:pt>
                <c:pt idx="408">
                  <c:v>0</c:v>
                </c:pt>
                <c:pt idx="409">
                  <c:v>5.3333329999999997</c:v>
                </c:pt>
                <c:pt idx="410">
                  <c:v>1.9444440000000001</c:v>
                </c:pt>
                <c:pt idx="411">
                  <c:v>1.342365</c:v>
                </c:pt>
                <c:pt idx="412">
                  <c:v>4.375</c:v>
                </c:pt>
                <c:pt idx="413">
                  <c:v>1</c:v>
                </c:pt>
                <c:pt idx="414">
                  <c:v>1.6666669999999999</c:v>
                </c:pt>
                <c:pt idx="415">
                  <c:v>3.2352940000000001</c:v>
                </c:pt>
                <c:pt idx="416">
                  <c:v>3.9230770000000001</c:v>
                </c:pt>
                <c:pt idx="417">
                  <c:v>1.7272730000000001</c:v>
                </c:pt>
                <c:pt idx="418">
                  <c:v>2.5373130000000002</c:v>
                </c:pt>
                <c:pt idx="419">
                  <c:v>1.181818</c:v>
                </c:pt>
                <c:pt idx="420">
                  <c:v>3</c:v>
                </c:pt>
                <c:pt idx="421">
                  <c:v>3</c:v>
                </c:pt>
                <c:pt idx="422">
                  <c:v>1.746667</c:v>
                </c:pt>
                <c:pt idx="423">
                  <c:v>6.2857139999999996</c:v>
                </c:pt>
                <c:pt idx="424">
                  <c:v>6.1176469999999998</c:v>
                </c:pt>
                <c:pt idx="425">
                  <c:v>3</c:v>
                </c:pt>
                <c:pt idx="426">
                  <c:v>1.8</c:v>
                </c:pt>
                <c:pt idx="427">
                  <c:v>5.5750000000000002</c:v>
                </c:pt>
                <c:pt idx="428">
                  <c:v>0</c:v>
                </c:pt>
                <c:pt idx="429">
                  <c:v>8</c:v>
                </c:pt>
                <c:pt idx="430">
                  <c:v>0.62568299999999999</c:v>
                </c:pt>
                <c:pt idx="431">
                  <c:v>2.019231</c:v>
                </c:pt>
                <c:pt idx="432">
                  <c:v>5.15</c:v>
                </c:pt>
                <c:pt idx="433">
                  <c:v>0.625</c:v>
                </c:pt>
                <c:pt idx="434">
                  <c:v>0</c:v>
                </c:pt>
                <c:pt idx="435">
                  <c:v>3.0136989999999999</c:v>
                </c:pt>
                <c:pt idx="436">
                  <c:v>1.6</c:v>
                </c:pt>
                <c:pt idx="437">
                  <c:v>2.9080460000000001</c:v>
                </c:pt>
                <c:pt idx="438">
                  <c:v>2.7844039999999999</c:v>
                </c:pt>
                <c:pt idx="439">
                  <c:v>9.2173909999999992</c:v>
                </c:pt>
                <c:pt idx="440">
                  <c:v>2.4444439999999998</c:v>
                </c:pt>
                <c:pt idx="441">
                  <c:v>1.96875</c:v>
                </c:pt>
                <c:pt idx="442">
                  <c:v>2.030303</c:v>
                </c:pt>
                <c:pt idx="443">
                  <c:v>2.6470590000000001</c:v>
                </c:pt>
                <c:pt idx="444">
                  <c:v>4.5714290000000002</c:v>
                </c:pt>
                <c:pt idx="445">
                  <c:v>1.258427</c:v>
                </c:pt>
                <c:pt idx="446">
                  <c:v>0.33333299999999999</c:v>
                </c:pt>
                <c:pt idx="447">
                  <c:v>1</c:v>
                </c:pt>
                <c:pt idx="448">
                  <c:v>3.1714289999999998</c:v>
                </c:pt>
                <c:pt idx="449">
                  <c:v>1.625</c:v>
                </c:pt>
                <c:pt idx="450">
                  <c:v>3.4285709999999998</c:v>
                </c:pt>
                <c:pt idx="451">
                  <c:v>5.8181820000000002</c:v>
                </c:pt>
                <c:pt idx="452">
                  <c:v>2.2000000000000002</c:v>
                </c:pt>
                <c:pt idx="453">
                  <c:v>5.8148150000000003</c:v>
                </c:pt>
                <c:pt idx="454">
                  <c:v>0</c:v>
                </c:pt>
                <c:pt idx="455">
                  <c:v>4.2777779999999996</c:v>
                </c:pt>
                <c:pt idx="456">
                  <c:v>2.5</c:v>
                </c:pt>
                <c:pt idx="457">
                  <c:v>4</c:v>
                </c:pt>
                <c:pt idx="458">
                  <c:v>1.92</c:v>
                </c:pt>
                <c:pt idx="459">
                  <c:v>3.55</c:v>
                </c:pt>
                <c:pt idx="460">
                  <c:v>0.96981099999999998</c:v>
                </c:pt>
                <c:pt idx="461">
                  <c:v>2</c:v>
                </c:pt>
                <c:pt idx="462">
                  <c:v>0.69230800000000003</c:v>
                </c:pt>
                <c:pt idx="463">
                  <c:v>2.1612900000000002</c:v>
                </c:pt>
                <c:pt idx="464">
                  <c:v>2.6623380000000001</c:v>
                </c:pt>
                <c:pt idx="465">
                  <c:v>2.038462</c:v>
                </c:pt>
                <c:pt idx="466">
                  <c:v>2.4500000000000002</c:v>
                </c:pt>
                <c:pt idx="467">
                  <c:v>3.4230770000000001</c:v>
                </c:pt>
                <c:pt idx="468">
                  <c:v>2.25</c:v>
                </c:pt>
                <c:pt idx="469">
                  <c:v>4.2857139999999996</c:v>
                </c:pt>
                <c:pt idx="470">
                  <c:v>4.6142859999999999</c:v>
                </c:pt>
                <c:pt idx="471">
                  <c:v>2.1666669999999999</c:v>
                </c:pt>
                <c:pt idx="472">
                  <c:v>2.1538460000000001</c:v>
                </c:pt>
                <c:pt idx="473">
                  <c:v>2.1</c:v>
                </c:pt>
                <c:pt idx="474">
                  <c:v>0.75</c:v>
                </c:pt>
                <c:pt idx="475">
                  <c:v>1.857143</c:v>
                </c:pt>
                <c:pt idx="476">
                  <c:v>2.5</c:v>
                </c:pt>
                <c:pt idx="477">
                  <c:v>8.4</c:v>
                </c:pt>
                <c:pt idx="478">
                  <c:v>1.3784860000000001</c:v>
                </c:pt>
                <c:pt idx="479">
                  <c:v>5.0408160000000004</c:v>
                </c:pt>
                <c:pt idx="480">
                  <c:v>3.3333330000000001</c:v>
                </c:pt>
                <c:pt idx="481">
                  <c:v>1.826087</c:v>
                </c:pt>
                <c:pt idx="482">
                  <c:v>1.1666669999999999</c:v>
                </c:pt>
                <c:pt idx="483">
                  <c:v>3.266667</c:v>
                </c:pt>
                <c:pt idx="484">
                  <c:v>4</c:v>
                </c:pt>
                <c:pt idx="485">
                  <c:v>5</c:v>
                </c:pt>
                <c:pt idx="486">
                  <c:v>3.545455</c:v>
                </c:pt>
                <c:pt idx="487">
                  <c:v>9.1428569999999993</c:v>
                </c:pt>
                <c:pt idx="488">
                  <c:v>2</c:v>
                </c:pt>
                <c:pt idx="489">
                  <c:v>1.9166669999999999</c:v>
                </c:pt>
                <c:pt idx="490">
                  <c:v>3.1666669999999999</c:v>
                </c:pt>
                <c:pt idx="491">
                  <c:v>4.1621620000000004</c:v>
                </c:pt>
                <c:pt idx="492">
                  <c:v>4.3</c:v>
                </c:pt>
                <c:pt idx="493">
                  <c:v>3.179487</c:v>
                </c:pt>
                <c:pt idx="494">
                  <c:v>2.0952380000000002</c:v>
                </c:pt>
                <c:pt idx="495">
                  <c:v>2.6666669999999999</c:v>
                </c:pt>
                <c:pt idx="496">
                  <c:v>1.6</c:v>
                </c:pt>
                <c:pt idx="497">
                  <c:v>3.2631579999999998</c:v>
                </c:pt>
                <c:pt idx="498">
                  <c:v>1.3333330000000001</c:v>
                </c:pt>
                <c:pt idx="499">
                  <c:v>3.3658540000000001</c:v>
                </c:pt>
                <c:pt idx="500">
                  <c:v>2.454545</c:v>
                </c:pt>
                <c:pt idx="501">
                  <c:v>2</c:v>
                </c:pt>
                <c:pt idx="502">
                  <c:v>5.7142860000000004</c:v>
                </c:pt>
                <c:pt idx="503">
                  <c:v>2.545455</c:v>
                </c:pt>
                <c:pt idx="504">
                  <c:v>2.3548390000000001</c:v>
                </c:pt>
                <c:pt idx="505">
                  <c:v>1.551471</c:v>
                </c:pt>
                <c:pt idx="506">
                  <c:v>3</c:v>
                </c:pt>
                <c:pt idx="507">
                  <c:v>2.1666669999999999</c:v>
                </c:pt>
                <c:pt idx="508">
                  <c:v>2.8461539999999999</c:v>
                </c:pt>
                <c:pt idx="509">
                  <c:v>1.8695649999999999</c:v>
                </c:pt>
                <c:pt idx="510">
                  <c:v>1.178571</c:v>
                </c:pt>
                <c:pt idx="511">
                  <c:v>1.1645239999999999</c:v>
                </c:pt>
                <c:pt idx="512">
                  <c:v>1.09375</c:v>
                </c:pt>
                <c:pt idx="513">
                  <c:v>1.9066669999999999</c:v>
                </c:pt>
                <c:pt idx="514">
                  <c:v>3.2264149999999998</c:v>
                </c:pt>
                <c:pt idx="515">
                  <c:v>2.8333330000000001</c:v>
                </c:pt>
                <c:pt idx="516">
                  <c:v>1.9920629999999999</c:v>
                </c:pt>
                <c:pt idx="517">
                  <c:v>0.5</c:v>
                </c:pt>
                <c:pt idx="518">
                  <c:v>0.30370399999999997</c:v>
                </c:pt>
                <c:pt idx="519">
                  <c:v>1.142857</c:v>
                </c:pt>
                <c:pt idx="520">
                  <c:v>6.5714290000000002</c:v>
                </c:pt>
                <c:pt idx="521">
                  <c:v>0.511737</c:v>
                </c:pt>
                <c:pt idx="522">
                  <c:v>2.2222219999999999</c:v>
                </c:pt>
                <c:pt idx="523">
                  <c:v>5</c:v>
                </c:pt>
                <c:pt idx="524">
                  <c:v>1.8333330000000001</c:v>
                </c:pt>
                <c:pt idx="525">
                  <c:v>2.3703699999999999</c:v>
                </c:pt>
                <c:pt idx="526">
                  <c:v>1.9310339999999999</c:v>
                </c:pt>
                <c:pt idx="527">
                  <c:v>2.6122450000000002</c:v>
                </c:pt>
                <c:pt idx="528">
                  <c:v>1.821429</c:v>
                </c:pt>
                <c:pt idx="529">
                  <c:v>5.8333329999999997</c:v>
                </c:pt>
                <c:pt idx="530">
                  <c:v>1.5789470000000001</c:v>
                </c:pt>
                <c:pt idx="531">
                  <c:v>3.6474820000000001</c:v>
                </c:pt>
                <c:pt idx="532">
                  <c:v>1.6835439999999999</c:v>
                </c:pt>
                <c:pt idx="533">
                  <c:v>1.642857</c:v>
                </c:pt>
                <c:pt idx="534">
                  <c:v>2.6</c:v>
                </c:pt>
                <c:pt idx="535">
                  <c:v>3.1714289999999998</c:v>
                </c:pt>
                <c:pt idx="536">
                  <c:v>4.8157889999999997</c:v>
                </c:pt>
                <c:pt idx="537">
                  <c:v>4.6399999999999997</c:v>
                </c:pt>
                <c:pt idx="538">
                  <c:v>7</c:v>
                </c:pt>
                <c:pt idx="539">
                  <c:v>1.9301079999999999</c:v>
                </c:pt>
                <c:pt idx="540">
                  <c:v>2.048387</c:v>
                </c:pt>
                <c:pt idx="541">
                  <c:v>1.8103450000000001</c:v>
                </c:pt>
                <c:pt idx="542">
                  <c:v>2.3846150000000002</c:v>
                </c:pt>
                <c:pt idx="543">
                  <c:v>4.5555560000000002</c:v>
                </c:pt>
                <c:pt idx="544">
                  <c:v>3.6153849999999998</c:v>
                </c:pt>
                <c:pt idx="545">
                  <c:v>0.42857099999999998</c:v>
                </c:pt>
                <c:pt idx="546">
                  <c:v>0</c:v>
                </c:pt>
                <c:pt idx="547">
                  <c:v>1.92</c:v>
                </c:pt>
                <c:pt idx="548">
                  <c:v>1.96</c:v>
                </c:pt>
                <c:pt idx="549">
                  <c:v>1.1875</c:v>
                </c:pt>
                <c:pt idx="550">
                  <c:v>5</c:v>
                </c:pt>
                <c:pt idx="551">
                  <c:v>4</c:v>
                </c:pt>
                <c:pt idx="552">
                  <c:v>2.6428569999999998</c:v>
                </c:pt>
                <c:pt idx="553">
                  <c:v>2.3529409999999999</c:v>
                </c:pt>
                <c:pt idx="554">
                  <c:v>3.3333330000000001</c:v>
                </c:pt>
                <c:pt idx="555">
                  <c:v>2</c:v>
                </c:pt>
                <c:pt idx="556">
                  <c:v>1.35</c:v>
                </c:pt>
                <c:pt idx="557">
                  <c:v>7.4444439999999998</c:v>
                </c:pt>
                <c:pt idx="558">
                  <c:v>1.857143</c:v>
                </c:pt>
                <c:pt idx="559">
                  <c:v>1.1961539999999999</c:v>
                </c:pt>
                <c:pt idx="560">
                  <c:v>2</c:v>
                </c:pt>
                <c:pt idx="561">
                  <c:v>2</c:v>
                </c:pt>
                <c:pt idx="562">
                  <c:v>1.5098039999999999</c:v>
                </c:pt>
                <c:pt idx="563">
                  <c:v>1.1000000000000001</c:v>
                </c:pt>
                <c:pt idx="564">
                  <c:v>1.5172410000000001</c:v>
                </c:pt>
                <c:pt idx="565">
                  <c:v>5</c:v>
                </c:pt>
                <c:pt idx="566">
                  <c:v>2.2000000000000002</c:v>
                </c:pt>
                <c:pt idx="567">
                  <c:v>0.85714299999999999</c:v>
                </c:pt>
                <c:pt idx="568">
                  <c:v>1.857143</c:v>
                </c:pt>
                <c:pt idx="569">
                  <c:v>3.75</c:v>
                </c:pt>
                <c:pt idx="570">
                  <c:v>1.3</c:v>
                </c:pt>
                <c:pt idx="571">
                  <c:v>3.2727270000000002</c:v>
                </c:pt>
                <c:pt idx="572">
                  <c:v>2.25</c:v>
                </c:pt>
                <c:pt idx="573">
                  <c:v>6.5</c:v>
                </c:pt>
                <c:pt idx="574">
                  <c:v>0.88888900000000004</c:v>
                </c:pt>
                <c:pt idx="575">
                  <c:v>2.875</c:v>
                </c:pt>
                <c:pt idx="576">
                  <c:v>3.7611940000000001</c:v>
                </c:pt>
                <c:pt idx="577">
                  <c:v>3</c:v>
                </c:pt>
                <c:pt idx="578">
                  <c:v>2.7</c:v>
                </c:pt>
                <c:pt idx="579">
                  <c:v>5.1904760000000003</c:v>
                </c:pt>
                <c:pt idx="580">
                  <c:v>2.25</c:v>
                </c:pt>
                <c:pt idx="581">
                  <c:v>2.3333330000000001</c:v>
                </c:pt>
                <c:pt idx="582">
                  <c:v>2</c:v>
                </c:pt>
                <c:pt idx="583">
                  <c:v>6.5</c:v>
                </c:pt>
                <c:pt idx="584">
                  <c:v>5.2857139999999996</c:v>
                </c:pt>
                <c:pt idx="585">
                  <c:v>3.5</c:v>
                </c:pt>
                <c:pt idx="586">
                  <c:v>3.1578949999999999</c:v>
                </c:pt>
                <c:pt idx="587">
                  <c:v>4.3684209999999997</c:v>
                </c:pt>
                <c:pt idx="588">
                  <c:v>1.3184359999999999</c:v>
                </c:pt>
                <c:pt idx="589">
                  <c:v>3</c:v>
                </c:pt>
                <c:pt idx="590">
                  <c:v>5</c:v>
                </c:pt>
                <c:pt idx="591">
                  <c:v>1.1263160000000001</c:v>
                </c:pt>
                <c:pt idx="592">
                  <c:v>1</c:v>
                </c:pt>
                <c:pt idx="593">
                  <c:v>1.888889</c:v>
                </c:pt>
                <c:pt idx="594">
                  <c:v>2.0909089999999999</c:v>
                </c:pt>
                <c:pt idx="595">
                  <c:v>1.129032</c:v>
                </c:pt>
                <c:pt idx="596">
                  <c:v>2.1666669999999999</c:v>
                </c:pt>
                <c:pt idx="597">
                  <c:v>1.355556</c:v>
                </c:pt>
                <c:pt idx="598">
                  <c:v>1.2222219999999999</c:v>
                </c:pt>
                <c:pt idx="599">
                  <c:v>2</c:v>
                </c:pt>
                <c:pt idx="600">
                  <c:v>0.731707</c:v>
                </c:pt>
                <c:pt idx="601">
                  <c:v>0</c:v>
                </c:pt>
                <c:pt idx="602">
                  <c:v>4.5</c:v>
                </c:pt>
                <c:pt idx="603">
                  <c:v>1.526316</c:v>
                </c:pt>
                <c:pt idx="604">
                  <c:v>4.1144579999999999</c:v>
                </c:pt>
                <c:pt idx="605">
                  <c:v>0.86274499999999998</c:v>
                </c:pt>
                <c:pt idx="606">
                  <c:v>3.8181820000000002</c:v>
                </c:pt>
                <c:pt idx="607">
                  <c:v>1</c:v>
                </c:pt>
                <c:pt idx="608">
                  <c:v>4.25</c:v>
                </c:pt>
                <c:pt idx="609">
                  <c:v>2.2000000000000002</c:v>
                </c:pt>
                <c:pt idx="610">
                  <c:v>2.714286</c:v>
                </c:pt>
                <c:pt idx="611">
                  <c:v>4.4000000000000004</c:v>
                </c:pt>
                <c:pt idx="612">
                  <c:v>1.3333330000000001</c:v>
                </c:pt>
                <c:pt idx="613">
                  <c:v>4.8</c:v>
                </c:pt>
                <c:pt idx="614">
                  <c:v>2.3333330000000001</c:v>
                </c:pt>
                <c:pt idx="615">
                  <c:v>2.5</c:v>
                </c:pt>
                <c:pt idx="616">
                  <c:v>2</c:v>
                </c:pt>
                <c:pt idx="617">
                  <c:v>2.1111110000000002</c:v>
                </c:pt>
                <c:pt idx="618">
                  <c:v>0</c:v>
                </c:pt>
                <c:pt idx="619">
                  <c:v>1.566667</c:v>
                </c:pt>
                <c:pt idx="620">
                  <c:v>4.5769229999999999</c:v>
                </c:pt>
                <c:pt idx="621">
                  <c:v>6.6666670000000003</c:v>
                </c:pt>
                <c:pt idx="622">
                  <c:v>3.1</c:v>
                </c:pt>
                <c:pt idx="623">
                  <c:v>6.3333329999999997</c:v>
                </c:pt>
                <c:pt idx="624">
                  <c:v>3.1142859999999999</c:v>
                </c:pt>
                <c:pt idx="625">
                  <c:v>1.75</c:v>
                </c:pt>
                <c:pt idx="626">
                  <c:v>3.6976740000000001</c:v>
                </c:pt>
                <c:pt idx="627">
                  <c:v>3.8888889999999998</c:v>
                </c:pt>
                <c:pt idx="628">
                  <c:v>4.34</c:v>
                </c:pt>
                <c:pt idx="629">
                  <c:v>1.818182</c:v>
                </c:pt>
                <c:pt idx="630">
                  <c:v>0.92307700000000004</c:v>
                </c:pt>
                <c:pt idx="631">
                  <c:v>1.954545</c:v>
                </c:pt>
                <c:pt idx="632">
                  <c:v>5.76</c:v>
                </c:pt>
                <c:pt idx="633">
                  <c:v>1</c:v>
                </c:pt>
                <c:pt idx="634">
                  <c:v>1.25</c:v>
                </c:pt>
                <c:pt idx="635">
                  <c:v>1.2</c:v>
                </c:pt>
                <c:pt idx="636">
                  <c:v>0.92857100000000004</c:v>
                </c:pt>
                <c:pt idx="637">
                  <c:v>2.5789469999999999</c:v>
                </c:pt>
                <c:pt idx="638">
                  <c:v>3</c:v>
                </c:pt>
                <c:pt idx="639">
                  <c:v>5.5</c:v>
                </c:pt>
                <c:pt idx="640">
                  <c:v>0.90909099999999998</c:v>
                </c:pt>
                <c:pt idx="641">
                  <c:v>4</c:v>
                </c:pt>
                <c:pt idx="642">
                  <c:v>1.205298</c:v>
                </c:pt>
                <c:pt idx="643">
                  <c:v>2.6666669999999999</c:v>
                </c:pt>
                <c:pt idx="644">
                  <c:v>1.789474</c:v>
                </c:pt>
                <c:pt idx="645">
                  <c:v>1</c:v>
                </c:pt>
                <c:pt idx="646">
                  <c:v>2.0666669999999998</c:v>
                </c:pt>
                <c:pt idx="647">
                  <c:v>2</c:v>
                </c:pt>
                <c:pt idx="648">
                  <c:v>5.4333330000000002</c:v>
                </c:pt>
                <c:pt idx="649">
                  <c:v>0</c:v>
                </c:pt>
                <c:pt idx="650">
                  <c:v>1.454545</c:v>
                </c:pt>
                <c:pt idx="651">
                  <c:v>1.8275859999999999</c:v>
                </c:pt>
                <c:pt idx="652">
                  <c:v>1.795455</c:v>
                </c:pt>
                <c:pt idx="653">
                  <c:v>2</c:v>
                </c:pt>
                <c:pt idx="654">
                  <c:v>2.3636360000000001</c:v>
                </c:pt>
                <c:pt idx="655">
                  <c:v>3.40625</c:v>
                </c:pt>
                <c:pt idx="656">
                  <c:v>2.461538</c:v>
                </c:pt>
                <c:pt idx="657">
                  <c:v>1.285714</c:v>
                </c:pt>
                <c:pt idx="658">
                  <c:v>1</c:v>
                </c:pt>
                <c:pt idx="659">
                  <c:v>2.4117649999999999</c:v>
                </c:pt>
                <c:pt idx="660">
                  <c:v>3.4</c:v>
                </c:pt>
                <c:pt idx="661">
                  <c:v>6.8</c:v>
                </c:pt>
                <c:pt idx="662">
                  <c:v>3.2</c:v>
                </c:pt>
                <c:pt idx="663">
                  <c:v>0</c:v>
                </c:pt>
                <c:pt idx="664">
                  <c:v>1.861111</c:v>
                </c:pt>
                <c:pt idx="665">
                  <c:v>2</c:v>
                </c:pt>
                <c:pt idx="666">
                  <c:v>1.0511950000000001</c:v>
                </c:pt>
                <c:pt idx="667">
                  <c:v>7.1428570000000002</c:v>
                </c:pt>
                <c:pt idx="668">
                  <c:v>3.1538460000000001</c:v>
                </c:pt>
                <c:pt idx="669">
                  <c:v>1.428571</c:v>
                </c:pt>
                <c:pt idx="670">
                  <c:v>2.3361339999999999</c:v>
                </c:pt>
                <c:pt idx="671">
                  <c:v>0</c:v>
                </c:pt>
                <c:pt idx="672">
                  <c:v>1.8480000000000001</c:v>
                </c:pt>
                <c:pt idx="673">
                  <c:v>0.92307700000000004</c:v>
                </c:pt>
                <c:pt idx="674">
                  <c:v>3.40625</c:v>
                </c:pt>
                <c:pt idx="675">
                  <c:v>3.5789469999999999</c:v>
                </c:pt>
                <c:pt idx="676">
                  <c:v>1.3333330000000001</c:v>
                </c:pt>
                <c:pt idx="677">
                  <c:v>1.537037</c:v>
                </c:pt>
                <c:pt idx="678">
                  <c:v>4</c:v>
                </c:pt>
                <c:pt idx="679">
                  <c:v>4.5555560000000002</c:v>
                </c:pt>
                <c:pt idx="680">
                  <c:v>1.6</c:v>
                </c:pt>
                <c:pt idx="681">
                  <c:v>4</c:v>
                </c:pt>
                <c:pt idx="682">
                  <c:v>2.8363640000000001</c:v>
                </c:pt>
                <c:pt idx="683">
                  <c:v>2.768116</c:v>
                </c:pt>
                <c:pt idx="684">
                  <c:v>1.6</c:v>
                </c:pt>
                <c:pt idx="685">
                  <c:v>2.375</c:v>
                </c:pt>
                <c:pt idx="686">
                  <c:v>2.8333330000000001</c:v>
                </c:pt>
                <c:pt idx="687">
                  <c:v>4.5454549999999996</c:v>
                </c:pt>
                <c:pt idx="688">
                  <c:v>2.7647059999999999</c:v>
                </c:pt>
                <c:pt idx="689">
                  <c:v>3</c:v>
                </c:pt>
                <c:pt idx="690">
                  <c:v>5.3333329999999997</c:v>
                </c:pt>
                <c:pt idx="691">
                  <c:v>2.9230770000000001</c:v>
                </c:pt>
                <c:pt idx="692">
                  <c:v>3</c:v>
                </c:pt>
                <c:pt idx="693">
                  <c:v>3.8461539999999999</c:v>
                </c:pt>
                <c:pt idx="694">
                  <c:v>1</c:v>
                </c:pt>
                <c:pt idx="695">
                  <c:v>1.5</c:v>
                </c:pt>
                <c:pt idx="696">
                  <c:v>1.154412</c:v>
                </c:pt>
                <c:pt idx="697">
                  <c:v>1.25</c:v>
                </c:pt>
                <c:pt idx="698">
                  <c:v>1.8</c:v>
                </c:pt>
                <c:pt idx="699">
                  <c:v>2.3333330000000001</c:v>
                </c:pt>
                <c:pt idx="700">
                  <c:v>1.857143</c:v>
                </c:pt>
                <c:pt idx="701">
                  <c:v>1.571429</c:v>
                </c:pt>
                <c:pt idx="702">
                  <c:v>0</c:v>
                </c:pt>
                <c:pt idx="703">
                  <c:v>1.011236</c:v>
                </c:pt>
                <c:pt idx="704">
                  <c:v>0</c:v>
                </c:pt>
                <c:pt idx="705">
                  <c:v>2.1428569999999998</c:v>
                </c:pt>
                <c:pt idx="706">
                  <c:v>2.3333330000000001</c:v>
                </c:pt>
                <c:pt idx="707">
                  <c:v>1.8</c:v>
                </c:pt>
                <c:pt idx="708">
                  <c:v>0.5</c:v>
                </c:pt>
                <c:pt idx="709">
                  <c:v>0.84</c:v>
                </c:pt>
                <c:pt idx="710">
                  <c:v>1.3387100000000001</c:v>
                </c:pt>
                <c:pt idx="711">
                  <c:v>9</c:v>
                </c:pt>
                <c:pt idx="712">
                  <c:v>0.77419400000000005</c:v>
                </c:pt>
                <c:pt idx="713">
                  <c:v>1.0833330000000001</c:v>
                </c:pt>
                <c:pt idx="714">
                  <c:v>0.6</c:v>
                </c:pt>
                <c:pt idx="715">
                  <c:v>2.5</c:v>
                </c:pt>
                <c:pt idx="716">
                  <c:v>1.375</c:v>
                </c:pt>
                <c:pt idx="717">
                  <c:v>3.55</c:v>
                </c:pt>
                <c:pt idx="718">
                  <c:v>4.8</c:v>
                </c:pt>
                <c:pt idx="719">
                  <c:v>1.2916669999999999</c:v>
                </c:pt>
                <c:pt idx="720">
                  <c:v>3.7</c:v>
                </c:pt>
                <c:pt idx="721">
                  <c:v>1.25</c:v>
                </c:pt>
                <c:pt idx="722">
                  <c:v>4.6399999999999997</c:v>
                </c:pt>
                <c:pt idx="723">
                  <c:v>1</c:v>
                </c:pt>
                <c:pt idx="724">
                  <c:v>2.5</c:v>
                </c:pt>
                <c:pt idx="725">
                  <c:v>1.285714</c:v>
                </c:pt>
                <c:pt idx="726">
                  <c:v>2.3181820000000002</c:v>
                </c:pt>
                <c:pt idx="727">
                  <c:v>3.5714290000000002</c:v>
                </c:pt>
                <c:pt idx="728">
                  <c:v>2.6</c:v>
                </c:pt>
                <c:pt idx="729">
                  <c:v>0</c:v>
                </c:pt>
                <c:pt idx="730">
                  <c:v>1</c:v>
                </c:pt>
                <c:pt idx="731">
                  <c:v>3.5</c:v>
                </c:pt>
                <c:pt idx="732">
                  <c:v>1</c:v>
                </c:pt>
                <c:pt idx="733">
                  <c:v>0.97368399999999999</c:v>
                </c:pt>
                <c:pt idx="734">
                  <c:v>3.9</c:v>
                </c:pt>
                <c:pt idx="735">
                  <c:v>4.8524589999999996</c:v>
                </c:pt>
                <c:pt idx="736">
                  <c:v>0.66666700000000001</c:v>
                </c:pt>
                <c:pt idx="737">
                  <c:v>1.6666669999999999</c:v>
                </c:pt>
                <c:pt idx="738">
                  <c:v>2.8</c:v>
                </c:pt>
                <c:pt idx="739">
                  <c:v>3.454545</c:v>
                </c:pt>
                <c:pt idx="740">
                  <c:v>1.75</c:v>
                </c:pt>
                <c:pt idx="741">
                  <c:v>2.65</c:v>
                </c:pt>
                <c:pt idx="742">
                  <c:v>0</c:v>
                </c:pt>
                <c:pt idx="743">
                  <c:v>3</c:v>
                </c:pt>
                <c:pt idx="744">
                  <c:v>2</c:v>
                </c:pt>
                <c:pt idx="745">
                  <c:v>3.0697670000000001</c:v>
                </c:pt>
                <c:pt idx="746">
                  <c:v>1.075</c:v>
                </c:pt>
                <c:pt idx="747">
                  <c:v>3.6666669999999999</c:v>
                </c:pt>
                <c:pt idx="748">
                  <c:v>0</c:v>
                </c:pt>
                <c:pt idx="749">
                  <c:v>0.5</c:v>
                </c:pt>
                <c:pt idx="750">
                  <c:v>2.3333330000000001</c:v>
                </c:pt>
                <c:pt idx="751">
                  <c:v>2.3333330000000001</c:v>
                </c:pt>
                <c:pt idx="752">
                  <c:v>1.173913</c:v>
                </c:pt>
                <c:pt idx="753">
                  <c:v>1.4</c:v>
                </c:pt>
                <c:pt idx="754">
                  <c:v>0</c:v>
                </c:pt>
                <c:pt idx="755">
                  <c:v>0.8</c:v>
                </c:pt>
                <c:pt idx="756">
                  <c:v>0</c:v>
                </c:pt>
                <c:pt idx="757">
                  <c:v>0</c:v>
                </c:pt>
                <c:pt idx="758">
                  <c:v>0</c:v>
                </c:pt>
                <c:pt idx="759">
                  <c:v>0.66666700000000001</c:v>
                </c:pt>
                <c:pt idx="760">
                  <c:v>2</c:v>
                </c:pt>
                <c:pt idx="761">
                  <c:v>1.958904</c:v>
                </c:pt>
                <c:pt idx="762">
                  <c:v>6</c:v>
                </c:pt>
                <c:pt idx="763">
                  <c:v>1.3333330000000001</c:v>
                </c:pt>
                <c:pt idx="764">
                  <c:v>0</c:v>
                </c:pt>
                <c:pt idx="765">
                  <c:v>0.85294099999999995</c:v>
                </c:pt>
                <c:pt idx="766">
                  <c:v>0.57142899999999996</c:v>
                </c:pt>
                <c:pt idx="767">
                  <c:v>1.0555559999999999</c:v>
                </c:pt>
                <c:pt idx="768">
                  <c:v>1.5517240000000001</c:v>
                </c:pt>
                <c:pt idx="769">
                  <c:v>4.3333329999999997</c:v>
                </c:pt>
                <c:pt idx="770">
                  <c:v>0.4375</c:v>
                </c:pt>
                <c:pt idx="771">
                  <c:v>0</c:v>
                </c:pt>
                <c:pt idx="772">
                  <c:v>0.6</c:v>
                </c:pt>
                <c:pt idx="773">
                  <c:v>2</c:v>
                </c:pt>
                <c:pt idx="774">
                  <c:v>2</c:v>
                </c:pt>
                <c:pt idx="775">
                  <c:v>0.71428599999999998</c:v>
                </c:pt>
                <c:pt idx="776">
                  <c:v>3</c:v>
                </c:pt>
                <c:pt idx="777">
                  <c:v>2</c:v>
                </c:pt>
                <c:pt idx="778">
                  <c:v>8.1111109999999993</c:v>
                </c:pt>
                <c:pt idx="779">
                  <c:v>0</c:v>
                </c:pt>
                <c:pt idx="780">
                  <c:v>1.2173909999999999</c:v>
                </c:pt>
                <c:pt idx="781">
                  <c:v>2.1875</c:v>
                </c:pt>
                <c:pt idx="782">
                  <c:v>1.4</c:v>
                </c:pt>
                <c:pt idx="783">
                  <c:v>2</c:v>
                </c:pt>
                <c:pt idx="784">
                  <c:v>1.3076920000000001</c:v>
                </c:pt>
                <c:pt idx="785">
                  <c:v>0</c:v>
                </c:pt>
                <c:pt idx="786">
                  <c:v>0</c:v>
                </c:pt>
                <c:pt idx="787">
                  <c:v>2.862069</c:v>
                </c:pt>
                <c:pt idx="788">
                  <c:v>0.5</c:v>
                </c:pt>
                <c:pt idx="789">
                  <c:v>4.1590910000000001</c:v>
                </c:pt>
                <c:pt idx="790">
                  <c:v>3</c:v>
                </c:pt>
                <c:pt idx="791">
                  <c:v>3.25</c:v>
                </c:pt>
                <c:pt idx="792">
                  <c:v>0</c:v>
                </c:pt>
                <c:pt idx="793">
                  <c:v>2</c:v>
                </c:pt>
                <c:pt idx="794">
                  <c:v>1.6744190000000001</c:v>
                </c:pt>
                <c:pt idx="795">
                  <c:v>0</c:v>
                </c:pt>
                <c:pt idx="796">
                  <c:v>1.5</c:v>
                </c:pt>
                <c:pt idx="797">
                  <c:v>3</c:v>
                </c:pt>
                <c:pt idx="798">
                  <c:v>0</c:v>
                </c:pt>
                <c:pt idx="799">
                  <c:v>2.129032</c:v>
                </c:pt>
                <c:pt idx="800">
                  <c:v>0</c:v>
                </c:pt>
                <c:pt idx="801">
                  <c:v>3.9230770000000001</c:v>
                </c:pt>
                <c:pt idx="802">
                  <c:v>2.25</c:v>
                </c:pt>
                <c:pt idx="803">
                  <c:v>0.88709700000000002</c:v>
                </c:pt>
                <c:pt idx="804">
                  <c:v>2.4285709999999998</c:v>
                </c:pt>
                <c:pt idx="805">
                  <c:v>2</c:v>
                </c:pt>
                <c:pt idx="806">
                  <c:v>0</c:v>
                </c:pt>
                <c:pt idx="807">
                  <c:v>2.6315789999999999</c:v>
                </c:pt>
                <c:pt idx="808">
                  <c:v>0.33333299999999999</c:v>
                </c:pt>
                <c:pt idx="809">
                  <c:v>2.8333330000000001</c:v>
                </c:pt>
                <c:pt idx="810">
                  <c:v>0</c:v>
                </c:pt>
                <c:pt idx="811">
                  <c:v>0.53703699999999999</c:v>
                </c:pt>
                <c:pt idx="812">
                  <c:v>3.1666669999999999</c:v>
                </c:pt>
                <c:pt idx="813">
                  <c:v>0</c:v>
                </c:pt>
                <c:pt idx="814">
                  <c:v>0.5</c:v>
                </c:pt>
                <c:pt idx="815">
                  <c:v>1</c:v>
                </c:pt>
                <c:pt idx="816">
                  <c:v>2</c:v>
                </c:pt>
                <c:pt idx="817">
                  <c:v>4</c:v>
                </c:pt>
                <c:pt idx="818">
                  <c:v>2.375</c:v>
                </c:pt>
                <c:pt idx="819">
                  <c:v>1.074074</c:v>
                </c:pt>
                <c:pt idx="820">
                  <c:v>0</c:v>
                </c:pt>
                <c:pt idx="821">
                  <c:v>0</c:v>
                </c:pt>
                <c:pt idx="822">
                  <c:v>1.0933330000000001</c:v>
                </c:pt>
                <c:pt idx="823">
                  <c:v>2.3333330000000001</c:v>
                </c:pt>
                <c:pt idx="824">
                  <c:v>3.6875</c:v>
                </c:pt>
                <c:pt idx="825">
                  <c:v>4.5999999999999996</c:v>
                </c:pt>
                <c:pt idx="826">
                  <c:v>4.6923079999999997</c:v>
                </c:pt>
                <c:pt idx="827">
                  <c:v>0.82389900000000005</c:v>
                </c:pt>
                <c:pt idx="828">
                  <c:v>1.0943400000000001</c:v>
                </c:pt>
                <c:pt idx="829">
                  <c:v>0.97560999999999998</c:v>
                </c:pt>
                <c:pt idx="830">
                  <c:v>3.285714</c:v>
                </c:pt>
                <c:pt idx="831">
                  <c:v>0.5</c:v>
                </c:pt>
                <c:pt idx="832">
                  <c:v>0.75</c:v>
                </c:pt>
                <c:pt idx="833">
                  <c:v>1.7592589999999999</c:v>
                </c:pt>
                <c:pt idx="834">
                  <c:v>1.2987010000000001</c:v>
                </c:pt>
                <c:pt idx="835">
                  <c:v>2</c:v>
                </c:pt>
                <c:pt idx="836">
                  <c:v>1.3333330000000001</c:v>
                </c:pt>
                <c:pt idx="837">
                  <c:v>1.125</c:v>
                </c:pt>
                <c:pt idx="838">
                  <c:v>0.6</c:v>
                </c:pt>
                <c:pt idx="839">
                  <c:v>1.571429</c:v>
                </c:pt>
                <c:pt idx="840">
                  <c:v>3.7727270000000002</c:v>
                </c:pt>
                <c:pt idx="841">
                  <c:v>2.1</c:v>
                </c:pt>
                <c:pt idx="842">
                  <c:v>1.7446809999999999</c:v>
                </c:pt>
                <c:pt idx="843">
                  <c:v>3.9285709999999998</c:v>
                </c:pt>
                <c:pt idx="844">
                  <c:v>2.4</c:v>
                </c:pt>
                <c:pt idx="845">
                  <c:v>1.75</c:v>
                </c:pt>
                <c:pt idx="846">
                  <c:v>1.4485980000000001</c:v>
                </c:pt>
                <c:pt idx="847">
                  <c:v>1.5</c:v>
                </c:pt>
                <c:pt idx="848">
                  <c:v>1.5</c:v>
                </c:pt>
                <c:pt idx="849">
                  <c:v>0.89285700000000001</c:v>
                </c:pt>
                <c:pt idx="850">
                  <c:v>3.8333330000000001</c:v>
                </c:pt>
                <c:pt idx="851">
                  <c:v>0.81081099999999995</c:v>
                </c:pt>
                <c:pt idx="852">
                  <c:v>0.81675399999999998</c:v>
                </c:pt>
                <c:pt idx="853">
                  <c:v>0</c:v>
                </c:pt>
                <c:pt idx="854">
                  <c:v>0.56896599999999997</c:v>
                </c:pt>
                <c:pt idx="855">
                  <c:v>1.538462</c:v>
                </c:pt>
                <c:pt idx="856">
                  <c:v>1.8333330000000001</c:v>
                </c:pt>
                <c:pt idx="857">
                  <c:v>2.5333329999999998</c:v>
                </c:pt>
                <c:pt idx="858">
                  <c:v>2.75</c:v>
                </c:pt>
                <c:pt idx="859">
                  <c:v>2.2999999999999998</c:v>
                </c:pt>
                <c:pt idx="860">
                  <c:v>2.953125</c:v>
                </c:pt>
                <c:pt idx="861">
                  <c:v>0</c:v>
                </c:pt>
                <c:pt idx="862">
                  <c:v>2.25</c:v>
                </c:pt>
                <c:pt idx="863">
                  <c:v>0.95833299999999999</c:v>
                </c:pt>
                <c:pt idx="864">
                  <c:v>0.81395300000000004</c:v>
                </c:pt>
                <c:pt idx="865">
                  <c:v>1.4347829999999999</c:v>
                </c:pt>
                <c:pt idx="866">
                  <c:v>0</c:v>
                </c:pt>
                <c:pt idx="867">
                  <c:v>2</c:v>
                </c:pt>
                <c:pt idx="868">
                  <c:v>0.33333299999999999</c:v>
                </c:pt>
                <c:pt idx="869">
                  <c:v>1.5</c:v>
                </c:pt>
                <c:pt idx="870">
                  <c:v>1.18</c:v>
                </c:pt>
                <c:pt idx="871">
                  <c:v>1.5</c:v>
                </c:pt>
                <c:pt idx="872">
                  <c:v>1.5</c:v>
                </c:pt>
                <c:pt idx="873">
                  <c:v>1.9166669999999999</c:v>
                </c:pt>
                <c:pt idx="874">
                  <c:v>3.6666669999999999</c:v>
                </c:pt>
                <c:pt idx="875">
                  <c:v>0</c:v>
                </c:pt>
                <c:pt idx="876">
                  <c:v>0.99137900000000001</c:v>
                </c:pt>
                <c:pt idx="877">
                  <c:v>2.2777780000000001</c:v>
                </c:pt>
                <c:pt idx="878">
                  <c:v>4.7</c:v>
                </c:pt>
                <c:pt idx="879">
                  <c:v>2.9436619999999998</c:v>
                </c:pt>
                <c:pt idx="880">
                  <c:v>1</c:v>
                </c:pt>
                <c:pt idx="881">
                  <c:v>2.0677970000000001</c:v>
                </c:pt>
                <c:pt idx="882">
                  <c:v>1.75</c:v>
                </c:pt>
                <c:pt idx="883">
                  <c:v>0</c:v>
                </c:pt>
                <c:pt idx="884">
                  <c:v>3.9285709999999998</c:v>
                </c:pt>
                <c:pt idx="885">
                  <c:v>0.61006300000000002</c:v>
                </c:pt>
                <c:pt idx="886">
                  <c:v>2.606061</c:v>
                </c:pt>
                <c:pt idx="887">
                  <c:v>1.4418599999999999</c:v>
                </c:pt>
                <c:pt idx="888">
                  <c:v>1.658228</c:v>
                </c:pt>
                <c:pt idx="889">
                  <c:v>2.8730159999999998</c:v>
                </c:pt>
                <c:pt idx="890">
                  <c:v>0.33333299999999999</c:v>
                </c:pt>
                <c:pt idx="891">
                  <c:v>1.5584420000000001</c:v>
                </c:pt>
                <c:pt idx="892">
                  <c:v>0.16666700000000001</c:v>
                </c:pt>
                <c:pt idx="893">
                  <c:v>4.3333329999999997</c:v>
                </c:pt>
                <c:pt idx="894">
                  <c:v>2.1428569999999998</c:v>
                </c:pt>
                <c:pt idx="895">
                  <c:v>1</c:v>
                </c:pt>
                <c:pt idx="896">
                  <c:v>2.236364</c:v>
                </c:pt>
                <c:pt idx="897">
                  <c:v>1.7777780000000001</c:v>
                </c:pt>
                <c:pt idx="898">
                  <c:v>1.076087</c:v>
                </c:pt>
                <c:pt idx="899">
                  <c:v>1.6315789999999999</c:v>
                </c:pt>
                <c:pt idx="900">
                  <c:v>0.44444400000000001</c:v>
                </c:pt>
                <c:pt idx="901">
                  <c:v>3.8888889999999998</c:v>
                </c:pt>
                <c:pt idx="902">
                  <c:v>2.3913039999999999</c:v>
                </c:pt>
                <c:pt idx="903">
                  <c:v>1.176471</c:v>
                </c:pt>
                <c:pt idx="904">
                  <c:v>0</c:v>
                </c:pt>
                <c:pt idx="905">
                  <c:v>1.311688</c:v>
                </c:pt>
                <c:pt idx="906">
                  <c:v>8.3333000000000004E-2</c:v>
                </c:pt>
                <c:pt idx="907">
                  <c:v>0</c:v>
                </c:pt>
                <c:pt idx="908">
                  <c:v>2</c:v>
                </c:pt>
                <c:pt idx="909">
                  <c:v>1.380952</c:v>
                </c:pt>
                <c:pt idx="910">
                  <c:v>0.875</c:v>
                </c:pt>
                <c:pt idx="911">
                  <c:v>0.2</c:v>
                </c:pt>
                <c:pt idx="912">
                  <c:v>1.6</c:v>
                </c:pt>
                <c:pt idx="913">
                  <c:v>0.85</c:v>
                </c:pt>
                <c:pt idx="914">
                  <c:v>1.11236</c:v>
                </c:pt>
                <c:pt idx="915">
                  <c:v>0.73809499999999995</c:v>
                </c:pt>
                <c:pt idx="916">
                  <c:v>1.825</c:v>
                </c:pt>
                <c:pt idx="917">
                  <c:v>0.25</c:v>
                </c:pt>
                <c:pt idx="918">
                  <c:v>2.5</c:v>
                </c:pt>
                <c:pt idx="919">
                  <c:v>1.6</c:v>
                </c:pt>
                <c:pt idx="920">
                  <c:v>4.4814809999999996</c:v>
                </c:pt>
                <c:pt idx="921">
                  <c:v>3.5555560000000002</c:v>
                </c:pt>
                <c:pt idx="922">
                  <c:v>0.765625</c:v>
                </c:pt>
                <c:pt idx="923">
                  <c:v>1.517857</c:v>
                </c:pt>
                <c:pt idx="924">
                  <c:v>0.94117600000000001</c:v>
                </c:pt>
                <c:pt idx="925">
                  <c:v>2.7435900000000002</c:v>
                </c:pt>
                <c:pt idx="926">
                  <c:v>8.875</c:v>
                </c:pt>
                <c:pt idx="927">
                  <c:v>1.361702</c:v>
                </c:pt>
                <c:pt idx="928">
                  <c:v>0.74074099999999998</c:v>
                </c:pt>
                <c:pt idx="929">
                  <c:v>3.25</c:v>
                </c:pt>
                <c:pt idx="930">
                  <c:v>1.5</c:v>
                </c:pt>
                <c:pt idx="931">
                  <c:v>3.12</c:v>
                </c:pt>
                <c:pt idx="932">
                  <c:v>0</c:v>
                </c:pt>
                <c:pt idx="933">
                  <c:v>4.6428570000000002</c:v>
                </c:pt>
                <c:pt idx="934">
                  <c:v>1.925926</c:v>
                </c:pt>
                <c:pt idx="935">
                  <c:v>2.285714</c:v>
                </c:pt>
                <c:pt idx="936">
                  <c:v>2.5</c:v>
                </c:pt>
                <c:pt idx="937">
                  <c:v>4.6551720000000003</c:v>
                </c:pt>
                <c:pt idx="938">
                  <c:v>2.875</c:v>
                </c:pt>
                <c:pt idx="939">
                  <c:v>0.93043500000000001</c:v>
                </c:pt>
                <c:pt idx="940">
                  <c:v>0.16666700000000001</c:v>
                </c:pt>
                <c:pt idx="941">
                  <c:v>0.66666700000000001</c:v>
                </c:pt>
                <c:pt idx="942">
                  <c:v>3.32</c:v>
                </c:pt>
                <c:pt idx="943">
                  <c:v>2.6666669999999999</c:v>
                </c:pt>
                <c:pt idx="944">
                  <c:v>5.3333329999999997</c:v>
                </c:pt>
                <c:pt idx="945">
                  <c:v>3.0909089999999999</c:v>
                </c:pt>
                <c:pt idx="946">
                  <c:v>0.80701800000000001</c:v>
                </c:pt>
                <c:pt idx="947">
                  <c:v>2.9285709999999998</c:v>
                </c:pt>
                <c:pt idx="948">
                  <c:v>0.73333300000000001</c:v>
                </c:pt>
                <c:pt idx="949">
                  <c:v>2.1684209999999999</c:v>
                </c:pt>
                <c:pt idx="950">
                  <c:v>1.7272730000000001</c:v>
                </c:pt>
                <c:pt idx="951">
                  <c:v>2.714286</c:v>
                </c:pt>
                <c:pt idx="952">
                  <c:v>2.508772</c:v>
                </c:pt>
                <c:pt idx="953">
                  <c:v>2.125</c:v>
                </c:pt>
                <c:pt idx="954">
                  <c:v>1.3333330000000001</c:v>
                </c:pt>
                <c:pt idx="955">
                  <c:v>1.5</c:v>
                </c:pt>
                <c:pt idx="956">
                  <c:v>4.2553190000000001</c:v>
                </c:pt>
                <c:pt idx="957">
                  <c:v>3.4216869999999999</c:v>
                </c:pt>
                <c:pt idx="958">
                  <c:v>0.37912099999999999</c:v>
                </c:pt>
                <c:pt idx="959">
                  <c:v>0</c:v>
                </c:pt>
                <c:pt idx="960">
                  <c:v>2.8095240000000001</c:v>
                </c:pt>
                <c:pt idx="961">
                  <c:v>1.8636360000000001</c:v>
                </c:pt>
                <c:pt idx="962">
                  <c:v>0.74193500000000001</c:v>
                </c:pt>
                <c:pt idx="963">
                  <c:v>1.276923</c:v>
                </c:pt>
                <c:pt idx="964">
                  <c:v>0.86</c:v>
                </c:pt>
                <c:pt idx="965">
                  <c:v>2.625</c:v>
                </c:pt>
                <c:pt idx="966">
                  <c:v>0.58646600000000004</c:v>
                </c:pt>
                <c:pt idx="967">
                  <c:v>1.8023260000000001</c:v>
                </c:pt>
                <c:pt idx="968">
                  <c:v>3</c:v>
                </c:pt>
                <c:pt idx="969">
                  <c:v>3.1666669999999999</c:v>
                </c:pt>
                <c:pt idx="970">
                  <c:v>0.77777799999999997</c:v>
                </c:pt>
                <c:pt idx="971">
                  <c:v>1.1355930000000001</c:v>
                </c:pt>
                <c:pt idx="972">
                  <c:v>1.014599</c:v>
                </c:pt>
                <c:pt idx="973">
                  <c:v>0.66666700000000001</c:v>
                </c:pt>
                <c:pt idx="974">
                  <c:v>2.8333330000000001</c:v>
                </c:pt>
                <c:pt idx="975">
                  <c:v>1.8275859999999999</c:v>
                </c:pt>
                <c:pt idx="976">
                  <c:v>9</c:v>
                </c:pt>
                <c:pt idx="977">
                  <c:v>0.63265300000000002</c:v>
                </c:pt>
                <c:pt idx="978">
                  <c:v>1</c:v>
                </c:pt>
                <c:pt idx="979">
                  <c:v>4.3333329999999997</c:v>
                </c:pt>
                <c:pt idx="980">
                  <c:v>1.712871</c:v>
                </c:pt>
                <c:pt idx="981">
                  <c:v>1.5952379999999999</c:v>
                </c:pt>
                <c:pt idx="982">
                  <c:v>0.894737</c:v>
                </c:pt>
                <c:pt idx="983">
                  <c:v>2</c:v>
                </c:pt>
                <c:pt idx="984">
                  <c:v>0.2</c:v>
                </c:pt>
                <c:pt idx="985">
                  <c:v>2.3333330000000001</c:v>
                </c:pt>
                <c:pt idx="986">
                  <c:v>1.6</c:v>
                </c:pt>
                <c:pt idx="987">
                  <c:v>1.823529</c:v>
                </c:pt>
                <c:pt idx="988">
                  <c:v>2.538462</c:v>
                </c:pt>
                <c:pt idx="989">
                  <c:v>1.454545</c:v>
                </c:pt>
                <c:pt idx="990">
                  <c:v>1.0555559999999999</c:v>
                </c:pt>
                <c:pt idx="991">
                  <c:v>1.25</c:v>
                </c:pt>
                <c:pt idx="992">
                  <c:v>0</c:v>
                </c:pt>
                <c:pt idx="993">
                  <c:v>1.375</c:v>
                </c:pt>
                <c:pt idx="994">
                  <c:v>2.1515149999999998</c:v>
                </c:pt>
                <c:pt idx="995">
                  <c:v>0.7</c:v>
                </c:pt>
                <c:pt idx="996">
                  <c:v>2.6666669999999999</c:v>
                </c:pt>
                <c:pt idx="997">
                  <c:v>1.125</c:v>
                </c:pt>
                <c:pt idx="998">
                  <c:v>0.41071400000000002</c:v>
                </c:pt>
                <c:pt idx="999">
                  <c:v>0</c:v>
                </c:pt>
                <c:pt idx="1000">
                  <c:v>0.28000000000000003</c:v>
                </c:pt>
                <c:pt idx="1001">
                  <c:v>1.2777780000000001</c:v>
                </c:pt>
                <c:pt idx="1002">
                  <c:v>7.6666670000000003</c:v>
                </c:pt>
                <c:pt idx="1003">
                  <c:v>2.652174</c:v>
                </c:pt>
                <c:pt idx="1004">
                  <c:v>4</c:v>
                </c:pt>
                <c:pt idx="1005">
                  <c:v>0.65957399999999999</c:v>
                </c:pt>
                <c:pt idx="1006">
                  <c:v>1.447368</c:v>
                </c:pt>
                <c:pt idx="1007">
                  <c:v>1.9090910000000001</c:v>
                </c:pt>
                <c:pt idx="1008">
                  <c:v>0.83333299999999999</c:v>
                </c:pt>
                <c:pt idx="1009">
                  <c:v>0.730769</c:v>
                </c:pt>
                <c:pt idx="1010">
                  <c:v>1.6666669999999999</c:v>
                </c:pt>
                <c:pt idx="1011">
                  <c:v>7.2</c:v>
                </c:pt>
                <c:pt idx="1012">
                  <c:v>0.94666700000000004</c:v>
                </c:pt>
                <c:pt idx="1013">
                  <c:v>1.111111</c:v>
                </c:pt>
                <c:pt idx="1014">
                  <c:v>1.5675680000000001</c:v>
                </c:pt>
                <c:pt idx="1015">
                  <c:v>1.2222219999999999</c:v>
                </c:pt>
                <c:pt idx="1016">
                  <c:v>0.84745800000000004</c:v>
                </c:pt>
                <c:pt idx="1017">
                  <c:v>1.8461540000000001</c:v>
                </c:pt>
                <c:pt idx="1018">
                  <c:v>0.73912999999999995</c:v>
                </c:pt>
                <c:pt idx="1019">
                  <c:v>2.3529409999999999</c:v>
                </c:pt>
                <c:pt idx="1020">
                  <c:v>0.793103</c:v>
                </c:pt>
                <c:pt idx="1021">
                  <c:v>2.4210530000000001</c:v>
                </c:pt>
                <c:pt idx="1022">
                  <c:v>0.703704</c:v>
                </c:pt>
                <c:pt idx="1023">
                  <c:v>3.8823530000000002</c:v>
                </c:pt>
                <c:pt idx="1024">
                  <c:v>0.66666700000000001</c:v>
                </c:pt>
                <c:pt idx="1025">
                  <c:v>1.5</c:v>
                </c:pt>
                <c:pt idx="1026">
                  <c:v>9</c:v>
                </c:pt>
                <c:pt idx="1027">
                  <c:v>1.024194</c:v>
                </c:pt>
                <c:pt idx="1028">
                  <c:v>0</c:v>
                </c:pt>
                <c:pt idx="1029">
                  <c:v>0.35135100000000002</c:v>
                </c:pt>
                <c:pt idx="1030">
                  <c:v>1.6666669999999999</c:v>
                </c:pt>
                <c:pt idx="1031">
                  <c:v>1.1176470000000001</c:v>
                </c:pt>
                <c:pt idx="1032">
                  <c:v>0.68062800000000001</c:v>
                </c:pt>
                <c:pt idx="1033">
                  <c:v>0.88198799999999999</c:v>
                </c:pt>
                <c:pt idx="1034">
                  <c:v>0.92592600000000003</c:v>
                </c:pt>
                <c:pt idx="1035">
                  <c:v>1</c:v>
                </c:pt>
                <c:pt idx="1036">
                  <c:v>1.267442</c:v>
                </c:pt>
                <c:pt idx="1037">
                  <c:v>3.548387</c:v>
                </c:pt>
                <c:pt idx="1038">
                  <c:v>1.4482759999999999</c:v>
                </c:pt>
                <c:pt idx="1039">
                  <c:v>0.5</c:v>
                </c:pt>
                <c:pt idx="1040">
                  <c:v>0</c:v>
                </c:pt>
                <c:pt idx="1041">
                  <c:v>0.8</c:v>
                </c:pt>
                <c:pt idx="1042">
                  <c:v>0.66666700000000001</c:v>
                </c:pt>
                <c:pt idx="1043">
                  <c:v>0.55555600000000005</c:v>
                </c:pt>
                <c:pt idx="1044">
                  <c:v>0.33333299999999999</c:v>
                </c:pt>
                <c:pt idx="1045">
                  <c:v>1.285714</c:v>
                </c:pt>
                <c:pt idx="1046">
                  <c:v>1.5416669999999999</c:v>
                </c:pt>
                <c:pt idx="1047">
                  <c:v>0.96296300000000001</c:v>
                </c:pt>
                <c:pt idx="1048">
                  <c:v>1.9090910000000001</c:v>
                </c:pt>
                <c:pt idx="1049">
                  <c:v>1.2</c:v>
                </c:pt>
                <c:pt idx="1050">
                  <c:v>1.8846149999999999</c:v>
                </c:pt>
                <c:pt idx="1051">
                  <c:v>0</c:v>
                </c:pt>
                <c:pt idx="1052">
                  <c:v>2.2368420000000002</c:v>
                </c:pt>
                <c:pt idx="1053">
                  <c:v>7.7777779999999996</c:v>
                </c:pt>
                <c:pt idx="1054">
                  <c:v>0.95588200000000001</c:v>
                </c:pt>
                <c:pt idx="1055">
                  <c:v>1.6617649999999999</c:v>
                </c:pt>
                <c:pt idx="1056">
                  <c:v>2.8125</c:v>
                </c:pt>
                <c:pt idx="1057">
                  <c:v>0.68421100000000001</c:v>
                </c:pt>
                <c:pt idx="1058">
                  <c:v>0.88888900000000004</c:v>
                </c:pt>
                <c:pt idx="1059">
                  <c:v>7</c:v>
                </c:pt>
                <c:pt idx="1060">
                  <c:v>0.981132</c:v>
                </c:pt>
                <c:pt idx="1061">
                  <c:v>1.5</c:v>
                </c:pt>
                <c:pt idx="1062">
                  <c:v>1.461538</c:v>
                </c:pt>
                <c:pt idx="1063">
                  <c:v>1.291139</c:v>
                </c:pt>
                <c:pt idx="1064">
                  <c:v>0.148148</c:v>
                </c:pt>
                <c:pt idx="1065">
                  <c:v>6.6</c:v>
                </c:pt>
                <c:pt idx="1066">
                  <c:v>1</c:v>
                </c:pt>
                <c:pt idx="1067">
                  <c:v>0.51807199999999998</c:v>
                </c:pt>
                <c:pt idx="1068">
                  <c:v>1.1481479999999999</c:v>
                </c:pt>
                <c:pt idx="1069">
                  <c:v>2.7391299999999998</c:v>
                </c:pt>
                <c:pt idx="1070">
                  <c:v>0</c:v>
                </c:pt>
                <c:pt idx="1071">
                  <c:v>1.2777780000000001</c:v>
                </c:pt>
                <c:pt idx="1072">
                  <c:v>1.9</c:v>
                </c:pt>
                <c:pt idx="1073">
                  <c:v>0</c:v>
                </c:pt>
                <c:pt idx="1074">
                  <c:v>1</c:v>
                </c:pt>
                <c:pt idx="1075">
                  <c:v>1.074074</c:v>
                </c:pt>
                <c:pt idx="1076">
                  <c:v>3.538462</c:v>
                </c:pt>
                <c:pt idx="1077">
                  <c:v>0.6</c:v>
                </c:pt>
                <c:pt idx="1078">
                  <c:v>2.0909089999999999</c:v>
                </c:pt>
                <c:pt idx="1079">
                  <c:v>0</c:v>
                </c:pt>
                <c:pt idx="1080">
                  <c:v>0.6</c:v>
                </c:pt>
                <c:pt idx="1081">
                  <c:v>1.2525770000000001</c:v>
                </c:pt>
                <c:pt idx="1082">
                  <c:v>0.85714299999999999</c:v>
                </c:pt>
                <c:pt idx="1083">
                  <c:v>0.50909099999999996</c:v>
                </c:pt>
                <c:pt idx="1084">
                  <c:v>0.25</c:v>
                </c:pt>
                <c:pt idx="1085">
                  <c:v>0.8</c:v>
                </c:pt>
                <c:pt idx="1086">
                  <c:v>1.611111</c:v>
                </c:pt>
                <c:pt idx="1087">
                  <c:v>4.6363640000000004</c:v>
                </c:pt>
                <c:pt idx="1088">
                  <c:v>0.86486499999999999</c:v>
                </c:pt>
                <c:pt idx="1089">
                  <c:v>1.4444440000000001</c:v>
                </c:pt>
                <c:pt idx="1090">
                  <c:v>0.5</c:v>
                </c:pt>
                <c:pt idx="1091">
                  <c:v>3.5</c:v>
                </c:pt>
                <c:pt idx="1092">
                  <c:v>0.81286499999999995</c:v>
                </c:pt>
                <c:pt idx="1093">
                  <c:v>0.33333299999999999</c:v>
                </c:pt>
                <c:pt idx="1094">
                  <c:v>1.823529</c:v>
                </c:pt>
                <c:pt idx="1095">
                  <c:v>1.571429</c:v>
                </c:pt>
                <c:pt idx="1096">
                  <c:v>2.25</c:v>
                </c:pt>
                <c:pt idx="1097">
                  <c:v>1.022222</c:v>
                </c:pt>
                <c:pt idx="1098">
                  <c:v>0.62831899999999996</c:v>
                </c:pt>
                <c:pt idx="1099">
                  <c:v>1.1666669999999999</c:v>
                </c:pt>
                <c:pt idx="1100">
                  <c:v>0.32911400000000002</c:v>
                </c:pt>
                <c:pt idx="1101">
                  <c:v>0.4</c:v>
                </c:pt>
                <c:pt idx="1102">
                  <c:v>1.25</c:v>
                </c:pt>
                <c:pt idx="1103">
                  <c:v>1.4722219999999999</c:v>
                </c:pt>
                <c:pt idx="1104">
                  <c:v>0.5</c:v>
                </c:pt>
                <c:pt idx="1105">
                  <c:v>2.2105260000000002</c:v>
                </c:pt>
                <c:pt idx="1106">
                  <c:v>0.28571400000000002</c:v>
                </c:pt>
                <c:pt idx="1107">
                  <c:v>0.72727299999999995</c:v>
                </c:pt>
                <c:pt idx="1108">
                  <c:v>0.83333299999999999</c:v>
                </c:pt>
                <c:pt idx="1109">
                  <c:v>0.72727299999999995</c:v>
                </c:pt>
                <c:pt idx="1110">
                  <c:v>0.62963000000000002</c:v>
                </c:pt>
                <c:pt idx="1111">
                  <c:v>0.88888900000000004</c:v>
                </c:pt>
                <c:pt idx="1112">
                  <c:v>1.681818</c:v>
                </c:pt>
                <c:pt idx="1113">
                  <c:v>0.66666700000000001</c:v>
                </c:pt>
                <c:pt idx="1114">
                  <c:v>2.5692309999999998</c:v>
                </c:pt>
                <c:pt idx="1115">
                  <c:v>0.2</c:v>
                </c:pt>
                <c:pt idx="1116">
                  <c:v>0.466667</c:v>
                </c:pt>
                <c:pt idx="1117">
                  <c:v>0.75</c:v>
                </c:pt>
                <c:pt idx="1118">
                  <c:v>0.83673500000000001</c:v>
                </c:pt>
                <c:pt idx="1119">
                  <c:v>0.65625</c:v>
                </c:pt>
                <c:pt idx="1120">
                  <c:v>1.214286</c:v>
                </c:pt>
                <c:pt idx="1121">
                  <c:v>0.73770500000000006</c:v>
                </c:pt>
                <c:pt idx="1122">
                  <c:v>0.98901099999999997</c:v>
                </c:pt>
                <c:pt idx="1123">
                  <c:v>0.71428599999999998</c:v>
                </c:pt>
                <c:pt idx="1124">
                  <c:v>1.1724140000000001</c:v>
                </c:pt>
                <c:pt idx="1125">
                  <c:v>0.88888900000000004</c:v>
                </c:pt>
                <c:pt idx="1126">
                  <c:v>0.77777799999999997</c:v>
                </c:pt>
                <c:pt idx="1127">
                  <c:v>0.94642899999999996</c:v>
                </c:pt>
                <c:pt idx="1128">
                  <c:v>0.67307700000000004</c:v>
                </c:pt>
                <c:pt idx="1129">
                  <c:v>1.75</c:v>
                </c:pt>
                <c:pt idx="1130">
                  <c:v>0.81428599999999995</c:v>
                </c:pt>
                <c:pt idx="1131">
                  <c:v>1.5</c:v>
                </c:pt>
                <c:pt idx="1132">
                  <c:v>1.2560979999999999</c:v>
                </c:pt>
                <c:pt idx="1133">
                  <c:v>2</c:v>
                </c:pt>
                <c:pt idx="1134">
                  <c:v>0.81481499999999996</c:v>
                </c:pt>
                <c:pt idx="1135">
                  <c:v>1.769231</c:v>
                </c:pt>
                <c:pt idx="1136">
                  <c:v>0.61904800000000004</c:v>
                </c:pt>
                <c:pt idx="1137">
                  <c:v>0.28571400000000002</c:v>
                </c:pt>
                <c:pt idx="1138">
                  <c:v>0.83333299999999999</c:v>
                </c:pt>
                <c:pt idx="1139">
                  <c:v>1.5</c:v>
                </c:pt>
                <c:pt idx="1140">
                  <c:v>1.058824</c:v>
                </c:pt>
                <c:pt idx="1141">
                  <c:v>4.7894740000000002</c:v>
                </c:pt>
                <c:pt idx="1142">
                  <c:v>0.3125</c:v>
                </c:pt>
                <c:pt idx="1143">
                  <c:v>0.8</c:v>
                </c:pt>
                <c:pt idx="1144">
                  <c:v>0.63829800000000003</c:v>
                </c:pt>
                <c:pt idx="1145">
                  <c:v>0.75</c:v>
                </c:pt>
                <c:pt idx="1146">
                  <c:v>0.46428599999999998</c:v>
                </c:pt>
                <c:pt idx="1147">
                  <c:v>0.9375</c:v>
                </c:pt>
                <c:pt idx="1148">
                  <c:v>0.33962300000000001</c:v>
                </c:pt>
                <c:pt idx="1149">
                  <c:v>1.380952</c:v>
                </c:pt>
                <c:pt idx="1150">
                  <c:v>1.435244</c:v>
                </c:pt>
                <c:pt idx="1151">
                  <c:v>0.83333299999999999</c:v>
                </c:pt>
                <c:pt idx="1152">
                  <c:v>2.3333330000000001</c:v>
                </c:pt>
                <c:pt idx="1153">
                  <c:v>1.160714</c:v>
                </c:pt>
                <c:pt idx="1154">
                  <c:v>0.71764700000000003</c:v>
                </c:pt>
                <c:pt idx="1155">
                  <c:v>2.3043480000000001</c:v>
                </c:pt>
                <c:pt idx="1156">
                  <c:v>1.3636360000000001</c:v>
                </c:pt>
                <c:pt idx="1157">
                  <c:v>0.4</c:v>
                </c:pt>
                <c:pt idx="1158">
                  <c:v>1.1538459999999999</c:v>
                </c:pt>
                <c:pt idx="1159">
                  <c:v>1.6829270000000001</c:v>
                </c:pt>
                <c:pt idx="1160">
                  <c:v>0.93464100000000006</c:v>
                </c:pt>
                <c:pt idx="1161">
                  <c:v>0.66666700000000001</c:v>
                </c:pt>
                <c:pt idx="1162">
                  <c:v>1.558824</c:v>
                </c:pt>
                <c:pt idx="1163">
                  <c:v>0.58241799999999999</c:v>
                </c:pt>
                <c:pt idx="1164">
                  <c:v>2.6666669999999999</c:v>
                </c:pt>
                <c:pt idx="1165">
                  <c:v>3</c:v>
                </c:pt>
                <c:pt idx="1166">
                  <c:v>3.538462</c:v>
                </c:pt>
                <c:pt idx="1167">
                  <c:v>1.6451610000000001</c:v>
                </c:pt>
                <c:pt idx="1168">
                  <c:v>2.25</c:v>
                </c:pt>
                <c:pt idx="1169">
                  <c:v>0.46357599999999999</c:v>
                </c:pt>
                <c:pt idx="1170">
                  <c:v>0.28571400000000002</c:v>
                </c:pt>
                <c:pt idx="1171">
                  <c:v>1.8630949999999999</c:v>
                </c:pt>
                <c:pt idx="1172">
                  <c:v>1.0909089999999999</c:v>
                </c:pt>
                <c:pt idx="1173">
                  <c:v>0.66666700000000001</c:v>
                </c:pt>
                <c:pt idx="1174">
                  <c:v>0.72548999999999997</c:v>
                </c:pt>
                <c:pt idx="1175">
                  <c:v>0</c:v>
                </c:pt>
                <c:pt idx="1176">
                  <c:v>0.37209300000000001</c:v>
                </c:pt>
                <c:pt idx="1177">
                  <c:v>1</c:v>
                </c:pt>
                <c:pt idx="1178">
                  <c:v>2.8888889999999998</c:v>
                </c:pt>
                <c:pt idx="1179">
                  <c:v>1</c:v>
                </c:pt>
                <c:pt idx="1180">
                  <c:v>0.87142900000000001</c:v>
                </c:pt>
                <c:pt idx="1181">
                  <c:v>1</c:v>
                </c:pt>
                <c:pt idx="1182">
                  <c:v>0.54545500000000002</c:v>
                </c:pt>
                <c:pt idx="1183">
                  <c:v>0.99206300000000003</c:v>
                </c:pt>
                <c:pt idx="1184">
                  <c:v>0.53333299999999995</c:v>
                </c:pt>
                <c:pt idx="1185">
                  <c:v>2.1</c:v>
                </c:pt>
                <c:pt idx="1186">
                  <c:v>2.5</c:v>
                </c:pt>
                <c:pt idx="1187">
                  <c:v>0.68803400000000003</c:v>
                </c:pt>
                <c:pt idx="1188">
                  <c:v>0.59090900000000002</c:v>
                </c:pt>
                <c:pt idx="1189">
                  <c:v>0.30434800000000001</c:v>
                </c:pt>
                <c:pt idx="1190">
                  <c:v>1.75</c:v>
                </c:pt>
                <c:pt idx="1191">
                  <c:v>0.95082</c:v>
                </c:pt>
                <c:pt idx="1192">
                  <c:v>0.16666700000000001</c:v>
                </c:pt>
                <c:pt idx="1193">
                  <c:v>0.34146300000000002</c:v>
                </c:pt>
                <c:pt idx="1194">
                  <c:v>0.47368399999999999</c:v>
                </c:pt>
                <c:pt idx="1195">
                  <c:v>2</c:v>
                </c:pt>
                <c:pt idx="1196">
                  <c:v>0.85714299999999999</c:v>
                </c:pt>
                <c:pt idx="1197">
                  <c:v>0.34210499999999999</c:v>
                </c:pt>
                <c:pt idx="1198">
                  <c:v>2.151815</c:v>
                </c:pt>
                <c:pt idx="1199">
                  <c:v>2.0666669999999998</c:v>
                </c:pt>
                <c:pt idx="1200">
                  <c:v>0.66666700000000001</c:v>
                </c:pt>
                <c:pt idx="1201">
                  <c:v>0.66666700000000001</c:v>
                </c:pt>
                <c:pt idx="1202">
                  <c:v>0.7</c:v>
                </c:pt>
                <c:pt idx="1203">
                  <c:v>0.48571399999999998</c:v>
                </c:pt>
                <c:pt idx="1204">
                  <c:v>0.79166700000000001</c:v>
                </c:pt>
                <c:pt idx="1205">
                  <c:v>0.71111100000000005</c:v>
                </c:pt>
                <c:pt idx="1206">
                  <c:v>1.118644</c:v>
                </c:pt>
                <c:pt idx="1207">
                  <c:v>2.051282</c:v>
                </c:pt>
                <c:pt idx="1208">
                  <c:v>1.1904760000000001</c:v>
                </c:pt>
                <c:pt idx="1209">
                  <c:v>0.72727299999999995</c:v>
                </c:pt>
                <c:pt idx="1210">
                  <c:v>1.946429</c:v>
                </c:pt>
                <c:pt idx="1211">
                  <c:v>0.5</c:v>
                </c:pt>
                <c:pt idx="1212">
                  <c:v>0.717391</c:v>
                </c:pt>
                <c:pt idx="1213">
                  <c:v>0.9</c:v>
                </c:pt>
                <c:pt idx="1214">
                  <c:v>0.66666700000000001</c:v>
                </c:pt>
                <c:pt idx="1215">
                  <c:v>1.5</c:v>
                </c:pt>
                <c:pt idx="1216">
                  <c:v>1</c:v>
                </c:pt>
                <c:pt idx="1217">
                  <c:v>0.46428599999999998</c:v>
                </c:pt>
                <c:pt idx="1218">
                  <c:v>0.33333299999999999</c:v>
                </c:pt>
                <c:pt idx="1219">
                  <c:v>2.225806</c:v>
                </c:pt>
                <c:pt idx="1220">
                  <c:v>1.5</c:v>
                </c:pt>
                <c:pt idx="1221">
                  <c:v>1.2</c:v>
                </c:pt>
                <c:pt idx="1222">
                  <c:v>0.70552099999999995</c:v>
                </c:pt>
                <c:pt idx="1223">
                  <c:v>0.83333299999999999</c:v>
                </c:pt>
                <c:pt idx="1224">
                  <c:v>1.8</c:v>
                </c:pt>
                <c:pt idx="1225">
                  <c:v>1.6666669999999999</c:v>
                </c:pt>
                <c:pt idx="1226">
                  <c:v>1.961538</c:v>
                </c:pt>
                <c:pt idx="1227">
                  <c:v>0.28571400000000002</c:v>
                </c:pt>
                <c:pt idx="1228">
                  <c:v>0.25</c:v>
                </c:pt>
                <c:pt idx="1229">
                  <c:v>1.1935480000000001</c:v>
                </c:pt>
                <c:pt idx="1230">
                  <c:v>5.3235289999999997</c:v>
                </c:pt>
                <c:pt idx="1231">
                  <c:v>2.1875</c:v>
                </c:pt>
                <c:pt idx="1232">
                  <c:v>0.84615399999999996</c:v>
                </c:pt>
                <c:pt idx="1233">
                  <c:v>0.14285700000000001</c:v>
                </c:pt>
                <c:pt idx="1234">
                  <c:v>2.2000000000000002</c:v>
                </c:pt>
                <c:pt idx="1235">
                  <c:v>0</c:v>
                </c:pt>
                <c:pt idx="1236">
                  <c:v>1.441176</c:v>
                </c:pt>
                <c:pt idx="1237">
                  <c:v>1.1935480000000001</c:v>
                </c:pt>
                <c:pt idx="1238">
                  <c:v>0.9375</c:v>
                </c:pt>
                <c:pt idx="1239">
                  <c:v>0</c:v>
                </c:pt>
                <c:pt idx="1240">
                  <c:v>1.5151520000000001</c:v>
                </c:pt>
                <c:pt idx="1241">
                  <c:v>0.49171300000000001</c:v>
                </c:pt>
                <c:pt idx="1242">
                  <c:v>1.519231</c:v>
                </c:pt>
                <c:pt idx="1243">
                  <c:v>0.91666700000000001</c:v>
                </c:pt>
                <c:pt idx="1244">
                  <c:v>1.179487</c:v>
                </c:pt>
                <c:pt idx="1245">
                  <c:v>1.392857</c:v>
                </c:pt>
                <c:pt idx="1246">
                  <c:v>2.5490200000000001</c:v>
                </c:pt>
                <c:pt idx="1247">
                  <c:v>0.1</c:v>
                </c:pt>
                <c:pt idx="1248">
                  <c:v>0.19047600000000001</c:v>
                </c:pt>
                <c:pt idx="1249">
                  <c:v>1.1666669999999999</c:v>
                </c:pt>
                <c:pt idx="1250">
                  <c:v>0.66666700000000001</c:v>
                </c:pt>
                <c:pt idx="1251">
                  <c:v>1</c:v>
                </c:pt>
                <c:pt idx="1252">
                  <c:v>0.90476199999999996</c:v>
                </c:pt>
                <c:pt idx="1253">
                  <c:v>0.84285699999999997</c:v>
                </c:pt>
                <c:pt idx="1254">
                  <c:v>1.6666669999999999</c:v>
                </c:pt>
                <c:pt idx="1255">
                  <c:v>0.72727299999999995</c:v>
                </c:pt>
                <c:pt idx="1256">
                  <c:v>1.1344540000000001</c:v>
                </c:pt>
                <c:pt idx="1257">
                  <c:v>1.857143</c:v>
                </c:pt>
                <c:pt idx="1258">
                  <c:v>0.58823499999999995</c:v>
                </c:pt>
                <c:pt idx="1259">
                  <c:v>0.72131100000000004</c:v>
                </c:pt>
                <c:pt idx="1260">
                  <c:v>0.48913000000000001</c:v>
                </c:pt>
                <c:pt idx="1261">
                  <c:v>0.38888899999999998</c:v>
                </c:pt>
                <c:pt idx="1262">
                  <c:v>1.5</c:v>
                </c:pt>
                <c:pt idx="1263">
                  <c:v>0.78461499999999995</c:v>
                </c:pt>
                <c:pt idx="1264">
                  <c:v>1.0421050000000001</c:v>
                </c:pt>
                <c:pt idx="1265">
                  <c:v>1.75</c:v>
                </c:pt>
                <c:pt idx="1266">
                  <c:v>2.4705879999999998</c:v>
                </c:pt>
                <c:pt idx="1267">
                  <c:v>1</c:v>
                </c:pt>
                <c:pt idx="1268">
                  <c:v>1.3</c:v>
                </c:pt>
                <c:pt idx="1269">
                  <c:v>1.1222220000000001</c:v>
                </c:pt>
                <c:pt idx="1270">
                  <c:v>1.4047000000000001</c:v>
                </c:pt>
                <c:pt idx="1271">
                  <c:v>1.356522</c:v>
                </c:pt>
                <c:pt idx="1272">
                  <c:v>2.3571430000000002</c:v>
                </c:pt>
                <c:pt idx="1273">
                  <c:v>0.32727299999999998</c:v>
                </c:pt>
                <c:pt idx="1274">
                  <c:v>0.75</c:v>
                </c:pt>
                <c:pt idx="1275">
                  <c:v>0.97435899999999998</c:v>
                </c:pt>
                <c:pt idx="1276">
                  <c:v>6</c:v>
                </c:pt>
                <c:pt idx="1277">
                  <c:v>0.65</c:v>
                </c:pt>
                <c:pt idx="1278">
                  <c:v>0.41666700000000001</c:v>
                </c:pt>
                <c:pt idx="1279">
                  <c:v>2.2937059999999998</c:v>
                </c:pt>
                <c:pt idx="1280">
                  <c:v>2.1749999999999998</c:v>
                </c:pt>
                <c:pt idx="1281">
                  <c:v>0.6</c:v>
                </c:pt>
                <c:pt idx="1282">
                  <c:v>0</c:v>
                </c:pt>
                <c:pt idx="1283">
                  <c:v>0.6</c:v>
                </c:pt>
                <c:pt idx="1284">
                  <c:v>0.66666700000000001</c:v>
                </c:pt>
                <c:pt idx="1285">
                  <c:v>1.5909089999999999</c:v>
                </c:pt>
                <c:pt idx="1286">
                  <c:v>0.83333299999999999</c:v>
                </c:pt>
                <c:pt idx="1287">
                  <c:v>0.67647100000000004</c:v>
                </c:pt>
                <c:pt idx="1288">
                  <c:v>0.70873799999999998</c:v>
                </c:pt>
                <c:pt idx="1289">
                  <c:v>0.33333299999999999</c:v>
                </c:pt>
                <c:pt idx="1290">
                  <c:v>1.7</c:v>
                </c:pt>
                <c:pt idx="1291">
                  <c:v>0.125</c:v>
                </c:pt>
                <c:pt idx="1292">
                  <c:v>2.197368</c:v>
                </c:pt>
                <c:pt idx="1293">
                  <c:v>0</c:v>
                </c:pt>
                <c:pt idx="1294">
                  <c:v>1.6363639999999999</c:v>
                </c:pt>
                <c:pt idx="1295">
                  <c:v>1.25</c:v>
                </c:pt>
                <c:pt idx="1296">
                  <c:v>1.625</c:v>
                </c:pt>
                <c:pt idx="1297">
                  <c:v>0.80952400000000002</c:v>
                </c:pt>
                <c:pt idx="1298">
                  <c:v>0.33333299999999999</c:v>
                </c:pt>
                <c:pt idx="1299">
                  <c:v>0.56896599999999997</c:v>
                </c:pt>
                <c:pt idx="1300">
                  <c:v>2.6</c:v>
                </c:pt>
                <c:pt idx="1301">
                  <c:v>2.478723</c:v>
                </c:pt>
                <c:pt idx="1302">
                  <c:v>1.285714</c:v>
                </c:pt>
                <c:pt idx="1303">
                  <c:v>2.375</c:v>
                </c:pt>
                <c:pt idx="1304">
                  <c:v>1.2537309999999999</c:v>
                </c:pt>
                <c:pt idx="1305">
                  <c:v>0.41304299999999999</c:v>
                </c:pt>
                <c:pt idx="1306">
                  <c:v>1.4324319999999999</c:v>
                </c:pt>
                <c:pt idx="1307">
                  <c:v>0.8</c:v>
                </c:pt>
                <c:pt idx="1308">
                  <c:v>2.4347829999999999</c:v>
                </c:pt>
                <c:pt idx="1309">
                  <c:v>0.98876399999999998</c:v>
                </c:pt>
                <c:pt idx="1310">
                  <c:v>0.78125</c:v>
                </c:pt>
                <c:pt idx="1311">
                  <c:v>1.1935480000000001</c:v>
                </c:pt>
                <c:pt idx="1312">
                  <c:v>1</c:v>
                </c:pt>
                <c:pt idx="1313">
                  <c:v>1.1714290000000001</c:v>
                </c:pt>
                <c:pt idx="1314">
                  <c:v>1.3</c:v>
                </c:pt>
                <c:pt idx="1315">
                  <c:v>0.77272700000000005</c:v>
                </c:pt>
                <c:pt idx="1316">
                  <c:v>1.475309</c:v>
                </c:pt>
                <c:pt idx="1317">
                  <c:v>0.92857100000000004</c:v>
                </c:pt>
                <c:pt idx="1318">
                  <c:v>0</c:v>
                </c:pt>
                <c:pt idx="1319">
                  <c:v>1</c:v>
                </c:pt>
                <c:pt idx="1320">
                  <c:v>0.36363600000000001</c:v>
                </c:pt>
                <c:pt idx="1321">
                  <c:v>1.4193549999999999</c:v>
                </c:pt>
                <c:pt idx="1322">
                  <c:v>0.28571400000000002</c:v>
                </c:pt>
                <c:pt idx="1323">
                  <c:v>1.1860470000000001</c:v>
                </c:pt>
                <c:pt idx="1324">
                  <c:v>0</c:v>
                </c:pt>
                <c:pt idx="1325">
                  <c:v>0.77777799999999997</c:v>
                </c:pt>
                <c:pt idx="1326">
                  <c:v>3.52</c:v>
                </c:pt>
                <c:pt idx="1327">
                  <c:v>0.214286</c:v>
                </c:pt>
                <c:pt idx="1328">
                  <c:v>0.625</c:v>
                </c:pt>
                <c:pt idx="1329">
                  <c:v>10</c:v>
                </c:pt>
                <c:pt idx="1330">
                  <c:v>0.33057900000000001</c:v>
                </c:pt>
                <c:pt idx="1331">
                  <c:v>0.432836</c:v>
                </c:pt>
                <c:pt idx="1332">
                  <c:v>0.54347800000000002</c:v>
                </c:pt>
                <c:pt idx="1333">
                  <c:v>0.5</c:v>
                </c:pt>
                <c:pt idx="1334">
                  <c:v>4.9642860000000004</c:v>
                </c:pt>
                <c:pt idx="1335">
                  <c:v>0.61702100000000004</c:v>
                </c:pt>
                <c:pt idx="1336">
                  <c:v>0.76666699999999999</c:v>
                </c:pt>
                <c:pt idx="1337">
                  <c:v>0.96875</c:v>
                </c:pt>
                <c:pt idx="1338">
                  <c:v>1.125</c:v>
                </c:pt>
                <c:pt idx="1339">
                  <c:v>0</c:v>
                </c:pt>
                <c:pt idx="1340">
                  <c:v>1.875</c:v>
                </c:pt>
                <c:pt idx="1341">
                  <c:v>1.0270269999999999</c:v>
                </c:pt>
                <c:pt idx="1342">
                  <c:v>1</c:v>
                </c:pt>
                <c:pt idx="1343">
                  <c:v>2.2000000000000002</c:v>
                </c:pt>
                <c:pt idx="1344">
                  <c:v>0.43636399999999997</c:v>
                </c:pt>
                <c:pt idx="1345">
                  <c:v>0.51327400000000001</c:v>
                </c:pt>
                <c:pt idx="1346">
                  <c:v>0.227273</c:v>
                </c:pt>
                <c:pt idx="1347">
                  <c:v>0.66666700000000001</c:v>
                </c:pt>
                <c:pt idx="1348">
                  <c:v>0.41666700000000001</c:v>
                </c:pt>
                <c:pt idx="1349">
                  <c:v>2.4</c:v>
                </c:pt>
                <c:pt idx="1350">
                  <c:v>2.538462</c:v>
                </c:pt>
              </c:numCache>
            </c:numRef>
          </c:yVal>
          <c:smooth val="0"/>
          <c:extLst xmlns:c16r2="http://schemas.microsoft.com/office/drawing/2015/06/chart">
            <c:ext xmlns:c16="http://schemas.microsoft.com/office/drawing/2014/chart" uri="{C3380CC4-5D6E-409C-BE32-E72D297353CC}">
              <c16:uniqueId val="{00000000-830A-44D2-AE9C-BEE39486D9DF}"/>
            </c:ext>
          </c:extLst>
        </c:ser>
        <c:dLbls>
          <c:showLegendKey val="0"/>
          <c:showVal val="0"/>
          <c:showCatName val="0"/>
          <c:showSerName val="0"/>
          <c:showPercent val="0"/>
          <c:showBubbleSize val="0"/>
        </c:dLbls>
        <c:axId val="1549604464"/>
        <c:axId val="1549600656"/>
      </c:scatterChart>
      <c:valAx>
        <c:axId val="15496044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レーティング</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49600656"/>
        <c:crosses val="autoZero"/>
        <c:crossBetween val="midCat"/>
      </c:valAx>
      <c:valAx>
        <c:axId val="1549600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平均修正提出数</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4960446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70C0"/>
            </a:solidFill>
          </c:spPr>
          <c:invertIfNegative val="0"/>
          <c:cat>
            <c:numRef>
              <c:f>Sheet2!$A$2:$A$35</c:f>
              <c:numCache>
                <c:formatCode>General</c:formatCode>
                <c:ptCount val="34"/>
                <c:pt idx="0">
                  <c:v>100</c:v>
                </c:pt>
                <c:pt idx="1">
                  <c:v>200</c:v>
                </c:pt>
                <c:pt idx="2">
                  <c:v>300</c:v>
                </c:pt>
                <c:pt idx="3">
                  <c:v>400</c:v>
                </c:pt>
                <c:pt idx="4">
                  <c:v>500</c:v>
                </c:pt>
                <c:pt idx="5">
                  <c:v>600</c:v>
                </c:pt>
                <c:pt idx="6">
                  <c:v>700</c:v>
                </c:pt>
                <c:pt idx="7">
                  <c:v>800</c:v>
                </c:pt>
                <c:pt idx="8">
                  <c:v>900</c:v>
                </c:pt>
                <c:pt idx="9">
                  <c:v>1000</c:v>
                </c:pt>
                <c:pt idx="10">
                  <c:v>1100</c:v>
                </c:pt>
                <c:pt idx="11">
                  <c:v>1200</c:v>
                </c:pt>
                <c:pt idx="12">
                  <c:v>1300</c:v>
                </c:pt>
                <c:pt idx="13">
                  <c:v>1400</c:v>
                </c:pt>
                <c:pt idx="14">
                  <c:v>1500</c:v>
                </c:pt>
                <c:pt idx="15">
                  <c:v>1600</c:v>
                </c:pt>
                <c:pt idx="16">
                  <c:v>1700</c:v>
                </c:pt>
                <c:pt idx="17">
                  <c:v>1800</c:v>
                </c:pt>
                <c:pt idx="18">
                  <c:v>1900</c:v>
                </c:pt>
                <c:pt idx="19">
                  <c:v>2000</c:v>
                </c:pt>
                <c:pt idx="20">
                  <c:v>2100</c:v>
                </c:pt>
                <c:pt idx="21">
                  <c:v>2200</c:v>
                </c:pt>
                <c:pt idx="22">
                  <c:v>2300</c:v>
                </c:pt>
                <c:pt idx="23">
                  <c:v>2400</c:v>
                </c:pt>
                <c:pt idx="24">
                  <c:v>2500</c:v>
                </c:pt>
                <c:pt idx="25">
                  <c:v>2600</c:v>
                </c:pt>
                <c:pt idx="26">
                  <c:v>2700</c:v>
                </c:pt>
                <c:pt idx="27">
                  <c:v>2800</c:v>
                </c:pt>
                <c:pt idx="28">
                  <c:v>2900</c:v>
                </c:pt>
                <c:pt idx="29">
                  <c:v>3000</c:v>
                </c:pt>
                <c:pt idx="30">
                  <c:v>3100</c:v>
                </c:pt>
                <c:pt idx="31">
                  <c:v>3200</c:v>
                </c:pt>
                <c:pt idx="32">
                  <c:v>3300</c:v>
                </c:pt>
                <c:pt idx="33">
                  <c:v>3400</c:v>
                </c:pt>
              </c:numCache>
            </c:numRef>
          </c:cat>
          <c:val>
            <c:numRef>
              <c:f>Sheet2!$B$2:$B$35</c:f>
              <c:numCache>
                <c:formatCode>General</c:formatCode>
                <c:ptCount val="34"/>
                <c:pt idx="0">
                  <c:v>0</c:v>
                </c:pt>
                <c:pt idx="1">
                  <c:v>1</c:v>
                </c:pt>
                <c:pt idx="2">
                  <c:v>0</c:v>
                </c:pt>
                <c:pt idx="3">
                  <c:v>0</c:v>
                </c:pt>
                <c:pt idx="4">
                  <c:v>0</c:v>
                </c:pt>
                <c:pt idx="5">
                  <c:v>0</c:v>
                </c:pt>
                <c:pt idx="6">
                  <c:v>4</c:v>
                </c:pt>
                <c:pt idx="7">
                  <c:v>21</c:v>
                </c:pt>
                <c:pt idx="8">
                  <c:v>84</c:v>
                </c:pt>
                <c:pt idx="9">
                  <c:v>204</c:v>
                </c:pt>
                <c:pt idx="10">
                  <c:v>500</c:v>
                </c:pt>
                <c:pt idx="11">
                  <c:v>972</c:v>
                </c:pt>
                <c:pt idx="12">
                  <c:v>1868</c:v>
                </c:pt>
                <c:pt idx="13">
                  <c:v>3369</c:v>
                </c:pt>
                <c:pt idx="14">
                  <c:v>2774</c:v>
                </c:pt>
                <c:pt idx="15">
                  <c:v>1429</c:v>
                </c:pt>
                <c:pt idx="16">
                  <c:v>995</c:v>
                </c:pt>
                <c:pt idx="17">
                  <c:v>737</c:v>
                </c:pt>
                <c:pt idx="18">
                  <c:v>448</c:v>
                </c:pt>
                <c:pt idx="19">
                  <c:v>488</c:v>
                </c:pt>
                <c:pt idx="20">
                  <c:v>251</c:v>
                </c:pt>
                <c:pt idx="21">
                  <c:v>133</c:v>
                </c:pt>
                <c:pt idx="22">
                  <c:v>88</c:v>
                </c:pt>
                <c:pt idx="23">
                  <c:v>46</c:v>
                </c:pt>
                <c:pt idx="24">
                  <c:v>40</c:v>
                </c:pt>
                <c:pt idx="25">
                  <c:v>24</c:v>
                </c:pt>
                <c:pt idx="26">
                  <c:v>19</c:v>
                </c:pt>
                <c:pt idx="27">
                  <c:v>10</c:v>
                </c:pt>
                <c:pt idx="28">
                  <c:v>5</c:v>
                </c:pt>
                <c:pt idx="29">
                  <c:v>5</c:v>
                </c:pt>
                <c:pt idx="30">
                  <c:v>3</c:v>
                </c:pt>
                <c:pt idx="31">
                  <c:v>0</c:v>
                </c:pt>
                <c:pt idx="32">
                  <c:v>0</c:v>
                </c:pt>
                <c:pt idx="33">
                  <c:v>1</c:v>
                </c:pt>
              </c:numCache>
            </c:numRef>
          </c:val>
          <c:extLst xmlns:c16r2="http://schemas.microsoft.com/office/drawing/2015/06/chart">
            <c:ext xmlns:c16="http://schemas.microsoft.com/office/drawing/2014/chart" uri="{C3380CC4-5D6E-409C-BE32-E72D297353CC}">
              <c16:uniqueId val="{00000000-DCC0-4E9E-8160-9B0B35475B3E}"/>
            </c:ext>
          </c:extLst>
        </c:ser>
        <c:dLbls>
          <c:showLegendKey val="0"/>
          <c:showVal val="0"/>
          <c:showCatName val="0"/>
          <c:showSerName val="0"/>
          <c:showPercent val="0"/>
          <c:showBubbleSize val="0"/>
        </c:dLbls>
        <c:gapWidth val="20"/>
        <c:axId val="1549599568"/>
        <c:axId val="1549598480"/>
      </c:barChart>
      <c:catAx>
        <c:axId val="1549599568"/>
        <c:scaling>
          <c:orientation val="minMax"/>
        </c:scaling>
        <c:delete val="0"/>
        <c:axPos val="b"/>
        <c:title>
          <c:tx>
            <c:rich>
              <a:bodyPr/>
              <a:lstStyle/>
              <a:p>
                <a:pPr>
                  <a:defRPr/>
                </a:pPr>
                <a:r>
                  <a:rPr lang="ja-JP" altLang="en-US"/>
                  <a:t>レーティング</a:t>
                </a:r>
              </a:p>
            </c:rich>
          </c:tx>
          <c:overlay val="0"/>
        </c:title>
        <c:numFmt formatCode="General" sourceLinked="1"/>
        <c:majorTickMark val="out"/>
        <c:minorTickMark val="none"/>
        <c:tickLblPos val="nextTo"/>
        <c:crossAx val="1549598480"/>
        <c:crosses val="autoZero"/>
        <c:auto val="1"/>
        <c:lblAlgn val="ctr"/>
        <c:lblOffset val="100"/>
        <c:noMultiLvlLbl val="0"/>
      </c:catAx>
      <c:valAx>
        <c:axId val="1549598480"/>
        <c:scaling>
          <c:orientation val="minMax"/>
        </c:scaling>
        <c:delete val="0"/>
        <c:axPos val="l"/>
        <c:title>
          <c:tx>
            <c:rich>
              <a:bodyPr/>
              <a:lstStyle/>
              <a:p>
                <a:pPr>
                  <a:defRPr/>
                </a:pPr>
                <a:r>
                  <a:rPr lang="ja-JP" altLang="en-US"/>
                  <a:t>人数</a:t>
                </a:r>
              </a:p>
            </c:rich>
          </c:tx>
          <c:overlay val="0"/>
        </c:title>
        <c:numFmt formatCode="General" sourceLinked="1"/>
        <c:majorTickMark val="out"/>
        <c:minorTickMark val="none"/>
        <c:tickLblPos val="nextTo"/>
        <c:crossAx val="154959956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0070C0"/>
              </a:solidFill>
              <a:ln w="19050">
                <a:solidFill>
                  <a:schemeClr val="lt1"/>
                </a:solidFill>
              </a:ln>
              <a:effectLst/>
            </c:spPr>
            <c:extLst xmlns:c16r2="http://schemas.microsoft.com/office/drawing/2015/06/chart">
              <c:ext xmlns:c16="http://schemas.microsoft.com/office/drawing/2014/chart" uri="{C3380CC4-5D6E-409C-BE32-E72D297353CC}">
                <c16:uniqueId val="{00000001-2A41-46D9-91DF-072F72508284}"/>
              </c:ext>
            </c:extLst>
          </c:dPt>
          <c:dPt>
            <c:idx val="1"/>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3-2A41-46D9-91DF-072F72508284}"/>
              </c:ext>
            </c:extLst>
          </c:dPt>
          <c:dPt>
            <c:idx val="2"/>
            <c:bubble3D val="0"/>
            <c:spPr>
              <a:solidFill>
                <a:schemeClr val="bg2">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2A41-46D9-91DF-072F72508284}"/>
              </c:ext>
            </c:extLst>
          </c:dPt>
          <c:dPt>
            <c:idx val="3"/>
            <c:bubble3D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7-2A41-46D9-91DF-072F72508284}"/>
              </c:ext>
            </c:extLst>
          </c:dPt>
          <c:dPt>
            <c:idx val="4"/>
            <c:bubble3D val="0"/>
            <c:spPr>
              <a:solidFill>
                <a:schemeClr val="accent2">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2A41-46D9-91DF-072F72508284}"/>
              </c:ext>
            </c:extLst>
          </c:dPt>
          <c:dLbls>
            <c:dLbl>
              <c:idx val="0"/>
              <c:layout>
                <c:manualLayout>
                  <c:x val="0.11880173336104248"/>
                  <c:y val="-2.225401880166641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A41-46D9-91DF-072F72508284}"/>
                </c:ext>
                <c:ext xmlns:c15="http://schemas.microsoft.com/office/drawing/2012/chart" uri="{CE6537A1-D6FC-4f65-9D91-7224C49458BB}"/>
              </c:extLst>
            </c:dLbl>
            <c:dLbl>
              <c:idx val="1"/>
              <c:layout>
                <c:manualLayout>
                  <c:x val="-0.11120785382596403"/>
                  <c:y val="7.927243550514734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A41-46D9-91DF-072F72508284}"/>
                </c:ext>
                <c:ext xmlns:c15="http://schemas.microsoft.com/office/drawing/2012/chart" uri="{CE6537A1-D6FC-4f65-9D91-7224C49458BB}"/>
              </c:extLst>
            </c:dLbl>
            <c:dLbl>
              <c:idx val="2"/>
              <c:layout>
                <c:manualLayout>
                  <c:x val="-0.21049439733494851"/>
                  <c:y val="-8.9720261651231419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2A41-46D9-91DF-072F72508284}"/>
                </c:ext>
                <c:ext xmlns:c15="http://schemas.microsoft.com/office/drawing/2012/chart" uri="{CE6537A1-D6FC-4f65-9D91-7224C49458BB}"/>
              </c:extLst>
            </c:dLbl>
            <c:dLbl>
              <c:idx val="3"/>
              <c:layout>
                <c:manualLayout>
                  <c:x val="3.2341046967180306E-2"/>
                  <c:y val="-8.3540916828490268E-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2A41-46D9-91DF-072F72508284}"/>
                </c:ext>
                <c:ext xmlns:c15="http://schemas.microsoft.com/office/drawing/2012/chart" uri="{CE6537A1-D6FC-4f65-9D91-7224C49458BB}"/>
              </c:extLst>
            </c:dLbl>
            <c:dLbl>
              <c:idx val="4"/>
              <c:layout>
                <c:manualLayout>
                  <c:x val="0.12724989905108014"/>
                  <c:y val="3.5820651952184735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2A41-46D9-91DF-072F72508284}"/>
                </c:ext>
                <c:ext xmlns:c15="http://schemas.microsoft.com/office/drawing/2012/chart" uri="{CE6537A1-D6FC-4f65-9D91-7224C49458BB}"/>
              </c:extLst>
            </c:dLbl>
            <c:numFmt formatCode="#,##0.00_);[Red]\(#,##0.00\)" sourceLinked="0"/>
            <c:spPr>
              <a:solidFill>
                <a:schemeClr val="accent5"/>
              </a:solid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lang_c!$A$1:$A$5</c:f>
              <c:strCache>
                <c:ptCount val="5"/>
                <c:pt idx="0">
                  <c:v>C++</c:v>
                </c:pt>
                <c:pt idx="1">
                  <c:v>Java</c:v>
                </c:pt>
                <c:pt idx="2">
                  <c:v>C</c:v>
                </c:pt>
                <c:pt idx="3">
                  <c:v>Python</c:v>
                </c:pt>
                <c:pt idx="4">
                  <c:v>other</c:v>
                </c:pt>
              </c:strCache>
            </c:strRef>
          </c:cat>
          <c:val>
            <c:numRef>
              <c:f>lang_c!$B$1:$B$5</c:f>
              <c:numCache>
                <c:formatCode>General</c:formatCode>
                <c:ptCount val="5"/>
                <c:pt idx="0">
                  <c:v>90.003518</c:v>
                </c:pt>
                <c:pt idx="1">
                  <c:v>4.1479429999999997</c:v>
                </c:pt>
                <c:pt idx="2">
                  <c:v>2.0757850000000002</c:v>
                </c:pt>
                <c:pt idx="3">
                  <c:v>1.9176580000000001</c:v>
                </c:pt>
                <c:pt idx="4">
                  <c:v>1.8550960000000001</c:v>
                </c:pt>
              </c:numCache>
            </c:numRef>
          </c:val>
          <c:extLst xmlns:c16r2="http://schemas.microsoft.com/office/drawing/2015/06/chart">
            <c:ext xmlns:c16="http://schemas.microsoft.com/office/drawing/2014/chart" uri="{C3380CC4-5D6E-409C-BE32-E72D297353CC}">
              <c16:uniqueId val="{0000000A-2A41-46D9-91DF-072F72508284}"/>
            </c:ext>
          </c:extLst>
        </c:ser>
        <c:dLbls>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70C0"/>
            </a:solidFill>
            <a:ln>
              <a:noFill/>
            </a:ln>
            <a:effectLst/>
          </c:spPr>
          <c:invertIfNegative val="0"/>
          <c:cat>
            <c:numRef>
              <c:f>size!$A$1:$A$50</c:f>
              <c:numCache>
                <c:formatCode>General</c:formatCode>
                <c:ptCount val="50"/>
                <c:pt idx="0">
                  <c:v>0</c:v>
                </c:pt>
                <c:pt idx="1">
                  <c:v>200</c:v>
                </c:pt>
                <c:pt idx="2">
                  <c:v>400</c:v>
                </c:pt>
                <c:pt idx="3">
                  <c:v>600</c:v>
                </c:pt>
                <c:pt idx="4">
                  <c:v>800</c:v>
                </c:pt>
                <c:pt idx="5">
                  <c:v>1000</c:v>
                </c:pt>
                <c:pt idx="6">
                  <c:v>1200</c:v>
                </c:pt>
                <c:pt idx="7">
                  <c:v>1400</c:v>
                </c:pt>
                <c:pt idx="8">
                  <c:v>1600</c:v>
                </c:pt>
                <c:pt idx="9">
                  <c:v>1800</c:v>
                </c:pt>
                <c:pt idx="10">
                  <c:v>2000</c:v>
                </c:pt>
                <c:pt idx="11">
                  <c:v>2200</c:v>
                </c:pt>
                <c:pt idx="12">
                  <c:v>2400</c:v>
                </c:pt>
                <c:pt idx="13">
                  <c:v>2600</c:v>
                </c:pt>
                <c:pt idx="14">
                  <c:v>2800</c:v>
                </c:pt>
                <c:pt idx="15">
                  <c:v>3000</c:v>
                </c:pt>
                <c:pt idx="16">
                  <c:v>3200</c:v>
                </c:pt>
                <c:pt idx="17">
                  <c:v>3400</c:v>
                </c:pt>
                <c:pt idx="18">
                  <c:v>3600</c:v>
                </c:pt>
                <c:pt idx="19">
                  <c:v>3800</c:v>
                </c:pt>
                <c:pt idx="20">
                  <c:v>4000</c:v>
                </c:pt>
                <c:pt idx="21">
                  <c:v>4200</c:v>
                </c:pt>
                <c:pt idx="22">
                  <c:v>4400</c:v>
                </c:pt>
                <c:pt idx="23">
                  <c:v>4600</c:v>
                </c:pt>
                <c:pt idx="24">
                  <c:v>4800</c:v>
                </c:pt>
                <c:pt idx="25">
                  <c:v>5000</c:v>
                </c:pt>
                <c:pt idx="26">
                  <c:v>5200</c:v>
                </c:pt>
                <c:pt idx="27">
                  <c:v>5400</c:v>
                </c:pt>
                <c:pt idx="28">
                  <c:v>5600</c:v>
                </c:pt>
                <c:pt idx="29">
                  <c:v>5800</c:v>
                </c:pt>
                <c:pt idx="30">
                  <c:v>6000</c:v>
                </c:pt>
                <c:pt idx="31">
                  <c:v>6200</c:v>
                </c:pt>
                <c:pt idx="32">
                  <c:v>6400</c:v>
                </c:pt>
                <c:pt idx="33">
                  <c:v>6600</c:v>
                </c:pt>
                <c:pt idx="34">
                  <c:v>6800</c:v>
                </c:pt>
                <c:pt idx="35">
                  <c:v>7000</c:v>
                </c:pt>
                <c:pt idx="36">
                  <c:v>7200</c:v>
                </c:pt>
                <c:pt idx="37">
                  <c:v>7400</c:v>
                </c:pt>
                <c:pt idx="38">
                  <c:v>7600</c:v>
                </c:pt>
                <c:pt idx="39">
                  <c:v>7800</c:v>
                </c:pt>
                <c:pt idx="40">
                  <c:v>8000</c:v>
                </c:pt>
                <c:pt idx="41">
                  <c:v>8200</c:v>
                </c:pt>
                <c:pt idx="42">
                  <c:v>8400</c:v>
                </c:pt>
                <c:pt idx="43">
                  <c:v>8600</c:v>
                </c:pt>
                <c:pt idx="44">
                  <c:v>8800</c:v>
                </c:pt>
                <c:pt idx="45">
                  <c:v>9000</c:v>
                </c:pt>
                <c:pt idx="46">
                  <c:v>9200</c:v>
                </c:pt>
                <c:pt idx="47">
                  <c:v>9400</c:v>
                </c:pt>
                <c:pt idx="48">
                  <c:v>9600</c:v>
                </c:pt>
                <c:pt idx="49">
                  <c:v>9800</c:v>
                </c:pt>
              </c:numCache>
            </c:numRef>
          </c:cat>
          <c:val>
            <c:numRef>
              <c:f>size!$B$1:$B$50</c:f>
              <c:numCache>
                <c:formatCode>General</c:formatCode>
                <c:ptCount val="50"/>
                <c:pt idx="0">
                  <c:v>5534</c:v>
                </c:pt>
                <c:pt idx="1">
                  <c:v>35382</c:v>
                </c:pt>
                <c:pt idx="2">
                  <c:v>47722</c:v>
                </c:pt>
                <c:pt idx="3">
                  <c:v>40913</c:v>
                </c:pt>
                <c:pt idx="4">
                  <c:v>33434</c:v>
                </c:pt>
                <c:pt idx="5">
                  <c:v>28374</c:v>
                </c:pt>
                <c:pt idx="6">
                  <c:v>24169</c:v>
                </c:pt>
                <c:pt idx="7">
                  <c:v>20801</c:v>
                </c:pt>
                <c:pt idx="8">
                  <c:v>17176</c:v>
                </c:pt>
                <c:pt idx="9">
                  <c:v>14112</c:v>
                </c:pt>
                <c:pt idx="10">
                  <c:v>11807</c:v>
                </c:pt>
                <c:pt idx="11">
                  <c:v>9620</c:v>
                </c:pt>
                <c:pt idx="12">
                  <c:v>7729</c:v>
                </c:pt>
                <c:pt idx="13">
                  <c:v>6258</c:v>
                </c:pt>
                <c:pt idx="14">
                  <c:v>5550</c:v>
                </c:pt>
                <c:pt idx="15">
                  <c:v>4640</c:v>
                </c:pt>
                <c:pt idx="16">
                  <c:v>4057</c:v>
                </c:pt>
                <c:pt idx="17">
                  <c:v>3545</c:v>
                </c:pt>
                <c:pt idx="18">
                  <c:v>2815</c:v>
                </c:pt>
                <c:pt idx="19">
                  <c:v>2381</c:v>
                </c:pt>
                <c:pt idx="20">
                  <c:v>1960</c:v>
                </c:pt>
                <c:pt idx="21">
                  <c:v>1637</c:v>
                </c:pt>
                <c:pt idx="22">
                  <c:v>1391</c:v>
                </c:pt>
                <c:pt idx="23">
                  <c:v>1211</c:v>
                </c:pt>
                <c:pt idx="24">
                  <c:v>982</c:v>
                </c:pt>
                <c:pt idx="25">
                  <c:v>827</c:v>
                </c:pt>
                <c:pt idx="26">
                  <c:v>654</c:v>
                </c:pt>
                <c:pt idx="27">
                  <c:v>558</c:v>
                </c:pt>
                <c:pt idx="28">
                  <c:v>511</c:v>
                </c:pt>
                <c:pt idx="29">
                  <c:v>402</c:v>
                </c:pt>
                <c:pt idx="30">
                  <c:v>349</c:v>
                </c:pt>
                <c:pt idx="31">
                  <c:v>302</c:v>
                </c:pt>
                <c:pt idx="32">
                  <c:v>244</c:v>
                </c:pt>
                <c:pt idx="33">
                  <c:v>325</c:v>
                </c:pt>
                <c:pt idx="34">
                  <c:v>271</c:v>
                </c:pt>
                <c:pt idx="35">
                  <c:v>224</c:v>
                </c:pt>
                <c:pt idx="36">
                  <c:v>177</c:v>
                </c:pt>
                <c:pt idx="37">
                  <c:v>177</c:v>
                </c:pt>
                <c:pt idx="38">
                  <c:v>186</c:v>
                </c:pt>
                <c:pt idx="39">
                  <c:v>148</c:v>
                </c:pt>
                <c:pt idx="40">
                  <c:v>147</c:v>
                </c:pt>
                <c:pt idx="41">
                  <c:v>160</c:v>
                </c:pt>
                <c:pt idx="42">
                  <c:v>161</c:v>
                </c:pt>
                <c:pt idx="43">
                  <c:v>120</c:v>
                </c:pt>
                <c:pt idx="44">
                  <c:v>125</c:v>
                </c:pt>
                <c:pt idx="45">
                  <c:v>102</c:v>
                </c:pt>
                <c:pt idx="46">
                  <c:v>116</c:v>
                </c:pt>
                <c:pt idx="47">
                  <c:v>105</c:v>
                </c:pt>
                <c:pt idx="48">
                  <c:v>73</c:v>
                </c:pt>
                <c:pt idx="49">
                  <c:v>37</c:v>
                </c:pt>
              </c:numCache>
            </c:numRef>
          </c:val>
          <c:extLst xmlns:c16r2="http://schemas.microsoft.com/office/drawing/2015/06/chart">
            <c:ext xmlns:c16="http://schemas.microsoft.com/office/drawing/2014/chart" uri="{C3380CC4-5D6E-409C-BE32-E72D297353CC}">
              <c16:uniqueId val="{00000000-A2FF-4C1C-8C09-939CB58D0D9D}"/>
            </c:ext>
          </c:extLst>
        </c:ser>
        <c:dLbls>
          <c:showLegendKey val="0"/>
          <c:showVal val="0"/>
          <c:showCatName val="0"/>
          <c:showSerName val="0"/>
          <c:showPercent val="0"/>
          <c:showBubbleSize val="0"/>
        </c:dLbls>
        <c:gapWidth val="28"/>
        <c:overlap val="-27"/>
        <c:axId val="1549602288"/>
        <c:axId val="1549602832"/>
      </c:barChart>
      <c:catAx>
        <c:axId val="15496022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ソースコード長</a:t>
                </a:r>
                <a:r>
                  <a:rPr lang="en-US" altLang="ja-JP"/>
                  <a:t>(byte)</a:t>
                </a:r>
                <a:endParaRPr lang="ja-JP" alt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49602832"/>
        <c:crosses val="autoZero"/>
        <c:auto val="1"/>
        <c:lblAlgn val="ctr"/>
        <c:lblOffset val="100"/>
        <c:noMultiLvlLbl val="0"/>
      </c:catAx>
      <c:valAx>
        <c:axId val="15496028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度数</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49602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2"/>
            <a:ext cx="2947723" cy="498454"/>
          </a:xfrm>
          <a:prstGeom prst="rect">
            <a:avLst/>
          </a:prstGeom>
        </p:spPr>
        <p:txBody>
          <a:bodyPr vert="horz" lIns="91383" tIns="45692" rIns="91383" bIns="4569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3142" y="2"/>
            <a:ext cx="2947723" cy="498454"/>
          </a:xfrm>
          <a:prstGeom prst="rect">
            <a:avLst/>
          </a:prstGeom>
        </p:spPr>
        <p:txBody>
          <a:bodyPr vert="horz" lIns="91383" tIns="45692" rIns="91383" bIns="45692" rtlCol="0"/>
          <a:lstStyle>
            <a:lvl1pPr algn="r">
              <a:defRPr sz="1200"/>
            </a:lvl1pPr>
          </a:lstStyle>
          <a:p>
            <a:fld id="{866F71A6-5B75-4903-A772-EB260883F219}" type="datetimeFigureOut">
              <a:rPr kumimoji="1" lang="ja-JP" altLang="en-US" smtClean="0"/>
              <a:t>2017/11/9</a:t>
            </a:fld>
            <a:endParaRPr kumimoji="1" lang="ja-JP" altLang="en-US"/>
          </a:p>
        </p:txBody>
      </p:sp>
      <p:sp>
        <p:nvSpPr>
          <p:cNvPr id="4" name="フッター プレースホルダー 3"/>
          <p:cNvSpPr>
            <a:spLocks noGrp="1"/>
          </p:cNvSpPr>
          <p:nvPr>
            <p:ph type="ftr" sz="quarter" idx="2"/>
          </p:nvPr>
        </p:nvSpPr>
        <p:spPr>
          <a:xfrm>
            <a:off x="4" y="9436124"/>
            <a:ext cx="2947723" cy="498453"/>
          </a:xfrm>
          <a:prstGeom prst="rect">
            <a:avLst/>
          </a:prstGeom>
        </p:spPr>
        <p:txBody>
          <a:bodyPr vert="horz" lIns="91383" tIns="45692" rIns="91383" bIns="4569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3142" y="9436124"/>
            <a:ext cx="2947723" cy="498453"/>
          </a:xfrm>
          <a:prstGeom prst="rect">
            <a:avLst/>
          </a:prstGeom>
        </p:spPr>
        <p:txBody>
          <a:bodyPr vert="horz" lIns="91383" tIns="45692" rIns="91383" bIns="45692" rtlCol="0" anchor="b"/>
          <a:lstStyle>
            <a:lvl1pPr algn="r">
              <a:defRPr sz="1200"/>
            </a:lvl1pPr>
          </a:lstStyle>
          <a:p>
            <a:fld id="{2B7A2266-9AC5-4FD3-9CBA-8D36AA8603B3}" type="slidenum">
              <a:rPr kumimoji="1" lang="ja-JP" altLang="en-US" smtClean="0"/>
              <a:t>‹#›</a:t>
            </a:fld>
            <a:endParaRPr kumimoji="1" lang="ja-JP" altLang="en-US"/>
          </a:p>
        </p:txBody>
      </p:sp>
    </p:spTree>
    <p:extLst>
      <p:ext uri="{BB962C8B-B14F-4D97-AF65-F5344CB8AC3E}">
        <p14:creationId xmlns:p14="http://schemas.microsoft.com/office/powerpoint/2010/main" val="186521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2"/>
            <a:ext cx="2947723" cy="498454"/>
          </a:xfrm>
          <a:prstGeom prst="rect">
            <a:avLst/>
          </a:prstGeom>
        </p:spPr>
        <p:txBody>
          <a:bodyPr vert="horz" lIns="91383" tIns="45692" rIns="91383" bIns="4569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3142" y="2"/>
            <a:ext cx="2947723" cy="498454"/>
          </a:xfrm>
          <a:prstGeom prst="rect">
            <a:avLst/>
          </a:prstGeom>
        </p:spPr>
        <p:txBody>
          <a:bodyPr vert="horz" lIns="91383" tIns="45692" rIns="91383" bIns="45692" rtlCol="0"/>
          <a:lstStyle>
            <a:lvl1pPr algn="r">
              <a:defRPr sz="1200"/>
            </a:lvl1pPr>
          </a:lstStyle>
          <a:p>
            <a:fld id="{BACCDF20-5356-41AF-934D-D1585EF155C3}" type="datetimeFigureOut">
              <a:rPr kumimoji="1" lang="ja-JP" altLang="en-US" smtClean="0"/>
              <a:t>2017/11/9</a:t>
            </a:fld>
            <a:endParaRPr kumimoji="1" lang="ja-JP" altLang="en-US"/>
          </a:p>
        </p:txBody>
      </p:sp>
      <p:sp>
        <p:nvSpPr>
          <p:cNvPr id="4" name="スライド イメージ プレースホルダー 3"/>
          <p:cNvSpPr>
            <a:spLocks noGrp="1" noRot="1" noChangeAspect="1"/>
          </p:cNvSpPr>
          <p:nvPr>
            <p:ph type="sldImg" idx="2"/>
          </p:nvPr>
        </p:nvSpPr>
        <p:spPr>
          <a:xfrm>
            <a:off x="1166813" y="1244600"/>
            <a:ext cx="4468812" cy="3351213"/>
          </a:xfrm>
          <a:prstGeom prst="rect">
            <a:avLst/>
          </a:prstGeom>
          <a:noFill/>
          <a:ln w="12700">
            <a:solidFill>
              <a:prstClr val="black"/>
            </a:solidFill>
          </a:ln>
        </p:spPr>
        <p:txBody>
          <a:bodyPr vert="horz" lIns="91383" tIns="45692" rIns="91383" bIns="45692" rtlCol="0" anchor="ctr"/>
          <a:lstStyle/>
          <a:p>
            <a:endParaRPr lang="ja-JP" altLang="en-US"/>
          </a:p>
        </p:txBody>
      </p:sp>
      <p:sp>
        <p:nvSpPr>
          <p:cNvPr id="5" name="ノート プレースホルダー 4"/>
          <p:cNvSpPr>
            <a:spLocks noGrp="1"/>
          </p:cNvSpPr>
          <p:nvPr>
            <p:ph type="body" sz="quarter" idx="3"/>
          </p:nvPr>
        </p:nvSpPr>
        <p:spPr>
          <a:xfrm>
            <a:off x="680245" y="4781016"/>
            <a:ext cx="5441950" cy="3911739"/>
          </a:xfrm>
          <a:prstGeom prst="rect">
            <a:avLst/>
          </a:prstGeom>
        </p:spPr>
        <p:txBody>
          <a:bodyPr vert="horz" lIns="91383" tIns="45692" rIns="91383" bIns="4569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4" y="9436124"/>
            <a:ext cx="2947723" cy="498453"/>
          </a:xfrm>
          <a:prstGeom prst="rect">
            <a:avLst/>
          </a:prstGeom>
        </p:spPr>
        <p:txBody>
          <a:bodyPr vert="horz" lIns="91383" tIns="45692" rIns="91383" bIns="4569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3142" y="9436124"/>
            <a:ext cx="2947723" cy="498453"/>
          </a:xfrm>
          <a:prstGeom prst="rect">
            <a:avLst/>
          </a:prstGeom>
        </p:spPr>
        <p:txBody>
          <a:bodyPr vert="horz" lIns="91383" tIns="45692" rIns="91383" bIns="45692" rtlCol="0" anchor="b"/>
          <a:lstStyle>
            <a:lvl1pPr algn="r">
              <a:defRPr sz="1200"/>
            </a:lvl1pPr>
          </a:lstStyle>
          <a:p>
            <a:fld id="{D2374D27-0F67-48CA-837D-1C6707F35CE6}" type="slidenum">
              <a:rPr kumimoji="1" lang="ja-JP" altLang="en-US" smtClean="0"/>
              <a:t>‹#›</a:t>
            </a:fld>
            <a:endParaRPr kumimoji="1" lang="ja-JP" altLang="en-US"/>
          </a:p>
        </p:txBody>
      </p:sp>
    </p:spTree>
    <p:extLst>
      <p:ext uri="{BB962C8B-B14F-4D97-AF65-F5344CB8AC3E}">
        <p14:creationId xmlns:p14="http://schemas.microsoft.com/office/powerpoint/2010/main" val="3845073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1</a:t>
            </a:fld>
            <a:endParaRPr kumimoji="1" lang="ja-JP" altLang="en-US"/>
          </a:p>
        </p:txBody>
      </p:sp>
    </p:spTree>
    <p:extLst>
      <p:ext uri="{BB962C8B-B14F-4D97-AF65-F5344CB8AC3E}">
        <p14:creationId xmlns:p14="http://schemas.microsoft.com/office/powerpoint/2010/main" val="3458792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編集距離</a:t>
            </a:r>
            <a:r>
              <a:rPr kumimoji="1" lang="en-US" altLang="ja-JP" dirty="0" smtClean="0"/>
              <a:t>:</a:t>
            </a:r>
            <a:r>
              <a:rPr kumimoji="1" lang="en-US" altLang="ja-JP" baseline="0" dirty="0" smtClean="0"/>
              <a:t> </a:t>
            </a:r>
            <a:r>
              <a:rPr kumimoji="1" lang="ja-JP" altLang="en-US" baseline="0" dirty="0" smtClean="0"/>
              <a:t>トークンベースのレーベンシュタイン距離</a:t>
            </a:r>
            <a:endParaRPr kumimoji="1" lang="ja-JP" altLang="en-US" dirty="0"/>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16</a:t>
            </a:fld>
            <a:endParaRPr kumimoji="1" lang="ja-JP" altLang="en-US"/>
          </a:p>
        </p:txBody>
      </p:sp>
    </p:spTree>
    <p:extLst>
      <p:ext uri="{BB962C8B-B14F-4D97-AF65-F5344CB8AC3E}">
        <p14:creationId xmlns:p14="http://schemas.microsoft.com/office/powerpoint/2010/main" val="1474353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RQ2</a:t>
            </a:r>
            <a:r>
              <a:rPr kumimoji="1" lang="ja-JP" altLang="en-US" dirty="0" smtClean="0"/>
              <a:t>に関して，参加者のレーティングとソースコード修正量において，どの程度の相関があるかを調べました．</a:t>
            </a:r>
            <a:endParaRPr kumimoji="1" lang="en-US" altLang="ja-JP" dirty="0" smtClean="0"/>
          </a:p>
          <a:p>
            <a:endParaRPr kumimoji="1" lang="en-US" altLang="ja-JP" dirty="0" smtClean="0"/>
          </a:p>
          <a:p>
            <a:r>
              <a:rPr kumimoji="1" lang="ja-JP" altLang="en-US" dirty="0" smtClean="0"/>
              <a:t>こちらは，ある問題に対するある参加者の修正列を考えたとき，その中央値を</a:t>
            </a:r>
            <a:r>
              <a:rPr kumimoji="1" lang="en-US" altLang="ja-JP" dirty="0" smtClean="0"/>
              <a:t>1</a:t>
            </a:r>
            <a:r>
              <a:rPr kumimoji="1" lang="ja-JP" altLang="en-US" dirty="0" err="1" smtClean="0"/>
              <a:t>つの</a:t>
            </a:r>
            <a:r>
              <a:rPr kumimoji="1" lang="ja-JP" altLang="en-US" dirty="0" smtClean="0"/>
              <a:t>要素とし，</a:t>
            </a:r>
            <a:r>
              <a:rPr kumimoji="1" lang="en-US" altLang="ja-JP" dirty="0" smtClean="0"/>
              <a:t>(</a:t>
            </a:r>
            <a:r>
              <a:rPr kumimoji="1" lang="ja-JP" altLang="en-US" dirty="0" smtClean="0"/>
              <a:t>レーティング，中央値</a:t>
            </a:r>
            <a:r>
              <a:rPr kumimoji="1" lang="en-US" altLang="ja-JP" dirty="0" smtClean="0"/>
              <a:t>)</a:t>
            </a:r>
            <a:r>
              <a:rPr kumimoji="1" lang="ja-JP" altLang="en-US" dirty="0" smtClean="0"/>
              <a:t>の間のピアソン積率相関係数を計算しました．</a:t>
            </a:r>
            <a:endParaRPr kumimoji="1" lang="en-US" altLang="ja-JP" dirty="0" smtClean="0"/>
          </a:p>
          <a:p>
            <a:endParaRPr kumimoji="1" lang="en-US" altLang="ja-JP" dirty="0" smtClean="0"/>
          </a:p>
          <a:p>
            <a:r>
              <a:rPr kumimoji="1" lang="ja-JP" altLang="en-US" dirty="0" smtClean="0"/>
              <a:t>また，それに対して</a:t>
            </a:r>
            <a:r>
              <a:rPr kumimoji="1" lang="en-US" altLang="ja-JP" dirty="0" smtClean="0"/>
              <a:t>t</a:t>
            </a:r>
            <a:r>
              <a:rPr kumimoji="1" lang="ja-JP" altLang="en-US" dirty="0" smtClean="0"/>
              <a:t>検定を行い，有意差があるかどうかを確認しました．</a:t>
            </a:r>
            <a:endParaRPr kumimoji="1" lang="en-US" altLang="ja-JP" dirty="0" smtClean="0"/>
          </a:p>
          <a:p>
            <a:endParaRPr kumimoji="1" lang="en-US" altLang="ja-JP" dirty="0" smtClean="0"/>
          </a:p>
          <a:p>
            <a:r>
              <a:rPr kumimoji="1" lang="ja-JP" altLang="en-US" dirty="0" smtClean="0"/>
              <a:t>今回相関係数を計算するにあたり，修正量は問題の難易度に応じて幅があるため，問題ごとに正規化をおこなっております．さらに，問題を正答率で分類し，それぞれで相関係数を計算しました．</a:t>
            </a:r>
            <a:endParaRPr kumimoji="1" lang="en-US" altLang="ja-JP" dirty="0" smtClean="0"/>
          </a:p>
          <a:p>
            <a:endParaRPr kumimoji="1" lang="en-US" altLang="ja-JP" dirty="0" smtClean="0"/>
          </a:p>
          <a:p>
            <a:r>
              <a:rPr kumimoji="1" lang="ja-JP" altLang="en-US" dirty="0" smtClean="0"/>
              <a:t>結果はこちらの表のとおりです．</a:t>
            </a:r>
            <a:endParaRPr kumimoji="1" lang="en-US" altLang="ja-JP" dirty="0" smtClean="0"/>
          </a:p>
          <a:p>
            <a:r>
              <a:rPr kumimoji="1" lang="ja-JP" altLang="en-US" dirty="0" smtClean="0"/>
              <a:t>～</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17</a:t>
            </a:fld>
            <a:endParaRPr kumimoji="1" lang="ja-JP" altLang="en-US"/>
          </a:p>
        </p:txBody>
      </p:sp>
    </p:spTree>
    <p:extLst>
      <p:ext uri="{BB962C8B-B14F-4D97-AF65-F5344CB8AC3E}">
        <p14:creationId xmlns:p14="http://schemas.microsoft.com/office/powerpoint/2010/main" val="111204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こちらは，前のスライドで相関を計算した，修正量の中央値と参加者のレーティングの分布を箱</a:t>
            </a:r>
            <a:r>
              <a:rPr kumimoji="1" lang="ja-JP" altLang="en-US" dirty="0" err="1" smtClean="0"/>
              <a:t>ひげ</a:t>
            </a:r>
            <a:r>
              <a:rPr kumimoji="1" lang="ja-JP" altLang="en-US" dirty="0" smtClean="0"/>
              <a:t>図にプロットしたものの一例となります．</a:t>
            </a:r>
            <a:endParaRPr kumimoji="1" lang="en-US" altLang="ja-JP" dirty="0" smtClean="0"/>
          </a:p>
          <a:p>
            <a:endParaRPr kumimoji="1" lang="en-US" altLang="ja-JP" smtClean="0"/>
          </a:p>
          <a:p>
            <a:r>
              <a:rPr kumimoji="1" lang="ja-JP" altLang="en-US" smtClean="0"/>
              <a:t>正答率</a:t>
            </a:r>
            <a:r>
              <a:rPr kumimoji="1" lang="ja-JP" altLang="en-US" dirty="0" smtClean="0"/>
              <a:t>～となっております．前のスライドでいうと，～．縦軸は～，横軸は～．</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18</a:t>
            </a:fld>
            <a:endParaRPr kumimoji="1" lang="ja-JP" altLang="en-US"/>
          </a:p>
        </p:txBody>
      </p:sp>
    </p:spTree>
    <p:extLst>
      <p:ext uri="{BB962C8B-B14F-4D97-AF65-F5344CB8AC3E}">
        <p14:creationId xmlns:p14="http://schemas.microsoft.com/office/powerpoint/2010/main" val="554417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2</a:t>
            </a:fld>
            <a:endParaRPr kumimoji="1" lang="ja-JP" altLang="en-US"/>
          </a:p>
        </p:txBody>
      </p:sp>
    </p:spTree>
    <p:extLst>
      <p:ext uri="{BB962C8B-B14F-4D97-AF65-F5344CB8AC3E}">
        <p14:creationId xmlns:p14="http://schemas.microsoft.com/office/powerpoint/2010/main" val="2226895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説明した以外にも，今回対象とするアルゴリズム系のプログラミングコンテストの特徴は以下の通りとなります．</a:t>
            </a:r>
            <a:endParaRPr kumimoji="1" lang="en-US" altLang="ja-JP" dirty="0" smtClean="0"/>
          </a:p>
          <a:p>
            <a:endParaRPr kumimoji="1" lang="en-US" altLang="ja-JP" dirty="0" smtClean="0"/>
          </a:p>
          <a:p>
            <a:r>
              <a:rPr kumimoji="1" lang="ja-JP" altLang="en-US" dirty="0" smtClean="0"/>
              <a:t>・オンラインや同じ場所に集まるなど方法はさまざまですが，アルゴリズムに関する問題を複数の～解きます．</a:t>
            </a:r>
            <a:endParaRPr kumimoji="1" lang="en-US" altLang="ja-JP" dirty="0" smtClean="0"/>
          </a:p>
          <a:p>
            <a:endParaRPr kumimoji="1" lang="en-US" altLang="ja-JP" dirty="0" smtClean="0"/>
          </a:p>
          <a:p>
            <a:r>
              <a:rPr kumimoji="1" lang="ja-JP" altLang="en-US" dirty="0" smtClean="0"/>
              <a:t>・また，プログラミングコンテストにおける順位は参加者の正解問題数や時間，先ほど触れた難易度などによって決まります．</a:t>
            </a:r>
            <a:endParaRPr kumimoji="1" lang="en-US" altLang="ja-JP" dirty="0" smtClean="0"/>
          </a:p>
          <a:p>
            <a:endParaRPr kumimoji="1" lang="en-US" altLang="ja-JP" dirty="0" smtClean="0"/>
          </a:p>
          <a:p>
            <a:r>
              <a:rPr kumimoji="1" lang="ja-JP" altLang="en-US" dirty="0" smtClean="0"/>
              <a:t>・そして，その順位によって参加者のレーティングが変動します．後ほど詳細を述べますが，本研究ではこのレーティングと参加者の提出履歴との関係について述べます</a:t>
            </a:r>
            <a:endParaRPr kumimoji="1" lang="ja-JP" altLang="en-US" dirty="0"/>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7</a:t>
            </a:fld>
            <a:endParaRPr kumimoji="1" lang="ja-JP" altLang="en-US"/>
          </a:p>
        </p:txBody>
      </p:sp>
    </p:spTree>
    <p:extLst>
      <p:ext uri="{BB962C8B-B14F-4D97-AF65-F5344CB8AC3E}">
        <p14:creationId xmlns:p14="http://schemas.microsoft.com/office/powerpoint/2010/main" val="4051356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先ほど述べたレーティングシステムについて説明します．</a:t>
            </a:r>
            <a:endParaRPr kumimoji="1" lang="en-US" altLang="ja-JP" dirty="0" smtClean="0"/>
          </a:p>
          <a:p>
            <a:endParaRPr kumimoji="1" lang="en-US" altLang="ja-JP" dirty="0" smtClean="0"/>
          </a:p>
          <a:p>
            <a:r>
              <a:rPr kumimoji="1" lang="ja-JP" altLang="en-US" dirty="0" smtClean="0"/>
              <a:t>レーティングは，コンテストの成績に応じて変動する値となっています．</a:t>
            </a:r>
            <a:endParaRPr kumimoji="1" lang="en-US" altLang="ja-JP" dirty="0" smtClean="0"/>
          </a:p>
          <a:p>
            <a:endParaRPr kumimoji="1" lang="en-US" altLang="ja-JP" dirty="0" smtClean="0"/>
          </a:p>
          <a:p>
            <a:r>
              <a:rPr kumimoji="1" lang="ja-JP" altLang="en-US" dirty="0" smtClean="0"/>
              <a:t>レーティングが～高くなります．そういった参加者は，難易度の高いタスクを正確に素早く実装するスキルが高いと考えられます．</a:t>
            </a:r>
            <a:endParaRPr kumimoji="1" lang="en-US" altLang="ja-JP" dirty="0" smtClean="0"/>
          </a:p>
          <a:p>
            <a:r>
              <a:rPr kumimoji="1" lang="ja-JP" altLang="en-US" dirty="0" smtClean="0"/>
              <a:t>本研究では，～．</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8</a:t>
            </a:fld>
            <a:endParaRPr kumimoji="1" lang="ja-JP" altLang="en-US"/>
          </a:p>
        </p:txBody>
      </p:sp>
    </p:spTree>
    <p:extLst>
      <p:ext uri="{BB962C8B-B14F-4D97-AF65-F5344CB8AC3E}">
        <p14:creationId xmlns:p14="http://schemas.microsoft.com/office/powerpoint/2010/main" val="2850002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本研究の調査内容について説明します．</a:t>
            </a:r>
            <a:endParaRPr kumimoji="1" lang="en-US" altLang="ja-JP" dirty="0" smtClean="0"/>
          </a:p>
          <a:p>
            <a:endParaRPr kumimoji="1" lang="en-US" altLang="ja-JP" dirty="0" smtClean="0"/>
          </a:p>
          <a:p>
            <a:r>
              <a:rPr kumimoji="1" lang="ja-JP" altLang="en-US" dirty="0" smtClean="0"/>
              <a:t>プログラミングコンテストシステムでは，参加者の提出履歴やソースコードが公開されています．</a:t>
            </a:r>
            <a:endParaRPr kumimoji="1" lang="en-US" altLang="ja-JP" dirty="0" smtClean="0"/>
          </a:p>
          <a:p>
            <a:endParaRPr kumimoji="1" lang="en-US" altLang="ja-JP" dirty="0" smtClean="0"/>
          </a:p>
          <a:p>
            <a:r>
              <a:rPr kumimoji="1" lang="ja-JP" altLang="en-US" dirty="0" smtClean="0"/>
              <a:t>本研究では，この提出履歴をもとに，参加者がどのようにコーディングを行い，どのように修正を行っているかということを調査します．</a:t>
            </a:r>
            <a:endParaRPr kumimoji="1" lang="en-US" altLang="ja-JP" dirty="0" smtClean="0"/>
          </a:p>
          <a:p>
            <a:endParaRPr kumimoji="1" lang="en-US" altLang="ja-JP" dirty="0" smtClean="0"/>
          </a:p>
          <a:p>
            <a:r>
              <a:rPr kumimoji="1" lang="ja-JP" altLang="en-US" dirty="0" smtClean="0"/>
              <a:t>見つかった特徴と，参加者のレーティングとの相関をとることにより，</a:t>
            </a:r>
            <a:endParaRPr kumimoji="1" lang="en-US" altLang="ja-JP" dirty="0" smtClean="0"/>
          </a:p>
          <a:p>
            <a:endParaRPr kumimoji="1" lang="en-US" altLang="ja-JP" dirty="0" smtClean="0"/>
          </a:p>
          <a:p>
            <a:r>
              <a:rPr kumimoji="1" lang="ja-JP" altLang="en-US" dirty="0" smtClean="0"/>
              <a:t>タスクに対してアルゴリズムを適切に考え，正確に実装できる参加者のコーディングスタイルを見つけることができると考えています．</a:t>
            </a:r>
            <a:endParaRPr kumimoji="1" lang="en-US" altLang="ja-JP" dirty="0" smtClean="0"/>
          </a:p>
          <a:p>
            <a:endParaRPr kumimoji="1" lang="en-US" altLang="ja-JP" dirty="0" smtClean="0"/>
          </a:p>
          <a:p>
            <a:r>
              <a:rPr kumimoji="1" lang="ja-JP" altLang="en-US" dirty="0" smtClean="0"/>
              <a:t>本研究の調査結果は，～といった目的で活用することができ，プログラミング教育上の利点があると考えております．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10</a:t>
            </a:fld>
            <a:endParaRPr kumimoji="1" lang="ja-JP" altLang="en-US"/>
          </a:p>
        </p:txBody>
      </p:sp>
    </p:spTree>
    <p:extLst>
      <p:ext uri="{BB962C8B-B14F-4D97-AF65-F5344CB8AC3E}">
        <p14:creationId xmlns:p14="http://schemas.microsoft.com/office/powerpoint/2010/main" val="3465363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11</a:t>
            </a:fld>
            <a:endParaRPr kumimoji="1" lang="ja-JP" altLang="en-US"/>
          </a:p>
        </p:txBody>
      </p:sp>
    </p:spTree>
    <p:extLst>
      <p:ext uri="{BB962C8B-B14F-4D97-AF65-F5344CB8AC3E}">
        <p14:creationId xmlns:p14="http://schemas.microsoft.com/office/powerpoint/2010/main" val="3693558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本研究を行うにあたって，以下の通りデータセットを構築しました．こちらは，世界最大規模のプログラミングコンテストサイトである</a:t>
            </a:r>
            <a:r>
              <a:rPr kumimoji="1" lang="en-US" altLang="ja-JP" dirty="0" err="1" smtClean="0"/>
              <a:t>codeforces</a:t>
            </a:r>
            <a:r>
              <a:rPr kumimoji="1" lang="ja-JP" altLang="en-US" dirty="0" smtClean="0"/>
              <a:t>より</a:t>
            </a:r>
            <a:r>
              <a:rPr kumimoji="1" lang="en-US" altLang="ja-JP" dirty="0" smtClean="0"/>
              <a:t>2016/5/19</a:t>
            </a:r>
            <a:r>
              <a:rPr kumimoji="1" lang="ja-JP" altLang="en-US" dirty="0" smtClean="0"/>
              <a:t>から</a:t>
            </a:r>
            <a:r>
              <a:rPr kumimoji="1" lang="en-US" altLang="ja-JP" dirty="0" smtClean="0"/>
              <a:t>2016/11/15</a:t>
            </a:r>
            <a:r>
              <a:rPr kumimoji="1" lang="ja-JP" altLang="en-US" dirty="0" smtClean="0"/>
              <a:t>にかけての提出履歴についてデータを取得しています．～．こちらのデータセットは，下記の</a:t>
            </a:r>
            <a:r>
              <a:rPr kumimoji="1" lang="en-US" altLang="ja-JP" dirty="0" smtClean="0"/>
              <a:t>web</a:t>
            </a:r>
            <a:r>
              <a:rPr kumimoji="1" lang="ja-JP" altLang="en-US" dirty="0" smtClean="0"/>
              <a:t>サイトに公開しております．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13</a:t>
            </a:fld>
            <a:endParaRPr kumimoji="1" lang="ja-JP" altLang="en-US"/>
          </a:p>
        </p:txBody>
      </p:sp>
    </p:spTree>
    <p:extLst>
      <p:ext uri="{BB962C8B-B14F-4D97-AF65-F5344CB8AC3E}">
        <p14:creationId xmlns:p14="http://schemas.microsoft.com/office/powerpoint/2010/main" val="2804677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今回の研究をすすめるにあたって，こちらの通り</a:t>
            </a:r>
            <a:r>
              <a:rPr kumimoji="1" lang="en-US" altLang="ja-JP" dirty="0" smtClean="0"/>
              <a:t>Research</a:t>
            </a:r>
            <a:r>
              <a:rPr kumimoji="1" lang="ja-JP" altLang="en-US" baseline="0" dirty="0" smtClean="0"/>
              <a:t> </a:t>
            </a:r>
            <a:r>
              <a:rPr kumimoji="1" lang="en-US" altLang="ja-JP" baseline="0" dirty="0" smtClean="0"/>
              <a:t>Question</a:t>
            </a:r>
            <a:r>
              <a:rPr kumimoji="1" lang="ja-JP" altLang="en-US" baseline="0" dirty="0" smtClean="0"/>
              <a:t>を設けました．</a:t>
            </a:r>
            <a:endParaRPr kumimoji="1" lang="en-US" altLang="ja-JP" baseline="0" dirty="0" smtClean="0"/>
          </a:p>
          <a:p>
            <a:r>
              <a:rPr kumimoji="1" lang="en-US" altLang="ja-JP" baseline="0" dirty="0" smtClean="0"/>
              <a:t>1: </a:t>
            </a:r>
            <a:r>
              <a:rPr kumimoji="1" lang="ja-JP" altLang="en-US" baseline="0" dirty="0" smtClean="0"/>
              <a:t>構文要素</a:t>
            </a:r>
            <a:r>
              <a:rPr kumimoji="1" lang="en-US" altLang="ja-JP" baseline="0" dirty="0" smtClean="0"/>
              <a:t>-&gt;if, for</a:t>
            </a:r>
            <a:r>
              <a:rPr kumimoji="1" lang="ja-JP" altLang="en-US" baseline="0" dirty="0" smtClean="0"/>
              <a:t>など</a:t>
            </a:r>
            <a:endParaRPr kumimoji="1" lang="en-US" altLang="ja-JP" baseline="0" dirty="0" smtClean="0"/>
          </a:p>
          <a:p>
            <a:r>
              <a:rPr kumimoji="1" lang="en-US" altLang="ja-JP" baseline="0" dirty="0" smtClean="0"/>
              <a:t>2: </a:t>
            </a:r>
            <a:r>
              <a:rPr kumimoji="1" lang="ja-JP" altLang="en-US" baseline="0" dirty="0" smtClean="0"/>
              <a:t>間違った提出をしてしまった後に，参加者は修正して再提出を行うが，これに関する話</a:t>
            </a:r>
            <a:endParaRPr kumimoji="1" lang="ja-JP" altLang="en-US" dirty="0"/>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14</a:t>
            </a:fld>
            <a:endParaRPr kumimoji="1" lang="ja-JP" altLang="en-US"/>
          </a:p>
        </p:txBody>
      </p:sp>
    </p:spTree>
    <p:extLst>
      <p:ext uri="{BB962C8B-B14F-4D97-AF65-F5344CB8AC3E}">
        <p14:creationId xmlns:p14="http://schemas.microsoft.com/office/powerpoint/2010/main" val="2604590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15</a:t>
            </a:fld>
            <a:endParaRPr kumimoji="1" lang="ja-JP" altLang="en-US"/>
          </a:p>
        </p:txBody>
      </p:sp>
    </p:spTree>
    <p:extLst>
      <p:ext uri="{BB962C8B-B14F-4D97-AF65-F5344CB8AC3E}">
        <p14:creationId xmlns:p14="http://schemas.microsoft.com/office/powerpoint/2010/main" val="27911208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091" name="Picture 19" descr="bottom_ban"/>
          <p:cNvPicPr>
            <a:picLocks noChangeAspect="1" noChangeArrowheads="1"/>
          </p:cNvPicPr>
          <p:nvPr/>
        </p:nvPicPr>
        <p:blipFill>
          <a:blip r:embed="rId2" cstate="print"/>
          <a:srcRect/>
          <a:stretch>
            <a:fillRect/>
          </a:stretch>
        </p:blipFill>
        <p:spPr bwMode="auto">
          <a:xfrm>
            <a:off x="0" y="6597650"/>
            <a:ext cx="9144000" cy="260350"/>
          </a:xfrm>
          <a:prstGeom prst="rect">
            <a:avLst/>
          </a:prstGeom>
          <a:noFill/>
        </p:spPr>
      </p:pic>
      <p:sp>
        <p:nvSpPr>
          <p:cNvPr id="3079" name="Rectangle 7" descr="ban"/>
          <p:cNvSpPr>
            <a:spLocks noChangeArrowheads="1"/>
          </p:cNvSpPr>
          <p:nvPr/>
        </p:nvSpPr>
        <p:spPr bwMode="auto">
          <a:xfrm>
            <a:off x="0" y="2"/>
            <a:ext cx="9144000" cy="188913"/>
          </a:xfrm>
          <a:prstGeom prst="rect">
            <a:avLst/>
          </a:prstGeom>
          <a:blipFill dpi="0" rotWithShape="1">
            <a:blip r:embed="rId3" cstate="print"/>
            <a:srcRect/>
            <a:stretch>
              <a:fillRect/>
            </a:stretch>
          </a:blipFill>
          <a:ln w="9525">
            <a:noFill/>
            <a:miter lim="800000"/>
            <a:headEnd/>
            <a:tailEnd/>
          </a:ln>
          <a:effectLst/>
        </p:spPr>
        <p:txBody>
          <a:bodyPr wrap="none" anchor="ctr"/>
          <a:lstStyle/>
          <a:p>
            <a:pPr fontAlgn="base">
              <a:spcBef>
                <a:spcPct val="0"/>
              </a:spcBef>
              <a:spcAft>
                <a:spcPct val="0"/>
              </a:spcAft>
            </a:pPr>
            <a:endParaRPr lang="ja-JP" altLang="en-US" sz="1800">
              <a:solidFill>
                <a:srgbClr val="000000"/>
              </a:solidFill>
            </a:endParaRPr>
          </a:p>
        </p:txBody>
      </p:sp>
      <p:sp>
        <p:nvSpPr>
          <p:cNvPr id="3074" name="Rectangle 2"/>
          <p:cNvSpPr>
            <a:spLocks noGrp="1" noChangeArrowheads="1"/>
          </p:cNvSpPr>
          <p:nvPr>
            <p:ph type="ctrTitle"/>
          </p:nvPr>
        </p:nvSpPr>
        <p:spPr>
          <a:xfrm>
            <a:off x="685800" y="1484315"/>
            <a:ext cx="7772400" cy="1470025"/>
          </a:xfrm>
        </p:spPr>
        <p:txBody>
          <a:bodyPr/>
          <a:lstStyle>
            <a:lvl1pPr>
              <a:defRPr/>
            </a:lvl1pPr>
          </a:lstStyle>
          <a:p>
            <a:r>
              <a:rPr lang="ja-JP" altLang="en-US" smtClean="0"/>
              <a:t>マスター タイトルの書式設定</a:t>
            </a:r>
            <a:endParaRPr lang="ja-JP" altLang="en-US"/>
          </a:p>
        </p:txBody>
      </p:sp>
      <p:sp>
        <p:nvSpPr>
          <p:cNvPr id="3075" name="Rectangle 3"/>
          <p:cNvSpPr>
            <a:spLocks noGrp="1" noChangeArrowheads="1"/>
          </p:cNvSpPr>
          <p:nvPr>
            <p:ph type="subTitle" idx="1"/>
          </p:nvPr>
        </p:nvSpPr>
        <p:spPr>
          <a:xfrm>
            <a:off x="1371600" y="3573463"/>
            <a:ext cx="6400800" cy="1752600"/>
          </a:xfrm>
        </p:spPr>
        <p:txBody>
          <a:bodyPr/>
          <a:lstStyle>
            <a:lvl1pPr marL="0" indent="0" algn="ctr">
              <a:buFontTx/>
              <a:buNone/>
              <a:defRPr/>
            </a:lvl1pPr>
          </a:lstStyle>
          <a:p>
            <a:r>
              <a:rPr lang="ja-JP" altLang="en-US" smtClean="0"/>
              <a:t>マスター サブタイトルの書式設定</a:t>
            </a:r>
            <a:endParaRPr lang="ja-JP" altLang="en-US"/>
          </a:p>
        </p:txBody>
      </p:sp>
      <p:pic>
        <p:nvPicPr>
          <p:cNvPr id="3081" name="Picture 9" descr="sel-logo"/>
          <p:cNvPicPr>
            <a:picLocks noChangeAspect="1" noChangeArrowheads="1"/>
          </p:cNvPicPr>
          <p:nvPr/>
        </p:nvPicPr>
        <p:blipFill>
          <a:blip r:embed="rId4" cstate="print"/>
          <a:srcRect/>
          <a:stretch>
            <a:fillRect/>
          </a:stretch>
        </p:blipFill>
        <p:spPr bwMode="auto">
          <a:xfrm>
            <a:off x="6877050" y="260352"/>
            <a:ext cx="2051050" cy="703263"/>
          </a:xfrm>
          <a:prstGeom prst="rect">
            <a:avLst/>
          </a:prstGeom>
          <a:noFill/>
        </p:spPr>
      </p:pic>
      <p:sp>
        <p:nvSpPr>
          <p:cNvPr id="3086" name="Line 14"/>
          <p:cNvSpPr>
            <a:spLocks noChangeShapeType="1"/>
          </p:cNvSpPr>
          <p:nvPr/>
        </p:nvSpPr>
        <p:spPr bwMode="auto">
          <a:xfrm>
            <a:off x="1331914" y="3213100"/>
            <a:ext cx="6480175" cy="0"/>
          </a:xfrm>
          <a:prstGeom prst="line">
            <a:avLst/>
          </a:prstGeom>
          <a:noFill/>
          <a:ln w="9525">
            <a:solidFill>
              <a:schemeClr val="tx1"/>
            </a:solidFill>
            <a:round/>
            <a:headEnd/>
            <a:tailEnd/>
          </a:ln>
          <a:effectLst/>
        </p:spPr>
        <p:txBody>
          <a:bodyPr/>
          <a:lstStyle/>
          <a:p>
            <a:pPr fontAlgn="base">
              <a:spcBef>
                <a:spcPct val="0"/>
              </a:spcBef>
              <a:spcAft>
                <a:spcPct val="0"/>
              </a:spcAft>
            </a:pPr>
            <a:endParaRPr lang="ja-JP" altLang="en-US" sz="1800">
              <a:solidFill>
                <a:srgbClr val="000000"/>
              </a:solidFill>
            </a:endParaRPr>
          </a:p>
        </p:txBody>
      </p:sp>
      <p:sp>
        <p:nvSpPr>
          <p:cNvPr id="3093" name="Text Box 21"/>
          <p:cNvSpPr txBox="1">
            <a:spLocks noChangeArrowheads="1"/>
          </p:cNvSpPr>
          <p:nvPr/>
        </p:nvSpPr>
        <p:spPr bwMode="auto">
          <a:xfrm>
            <a:off x="452439" y="6640515"/>
            <a:ext cx="8318303" cy="246221"/>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altLang="ja-JP" sz="1000">
                <a:solidFill>
                  <a:srgbClr val="DDDDDD"/>
                </a:solidFill>
              </a:rPr>
              <a:t>Software Engineering Laboratory, Department of Computer Science, Graduate School of Information Science and Technology, Osaka University</a:t>
            </a:r>
          </a:p>
        </p:txBody>
      </p:sp>
      <p:sp>
        <p:nvSpPr>
          <p:cNvPr id="3094" name="Rectangle 22"/>
          <p:cNvSpPr>
            <a:spLocks noGrp="1" noChangeArrowheads="1"/>
          </p:cNvSpPr>
          <p:nvPr>
            <p:ph type="dt" sz="half" idx="2"/>
          </p:nvPr>
        </p:nvSpPr>
        <p:spPr>
          <a:xfrm>
            <a:off x="457200" y="6245225"/>
            <a:ext cx="2133600" cy="279400"/>
          </a:xfrm>
        </p:spPr>
        <p:txBody>
          <a:bodyPr/>
          <a:lstStyle>
            <a:lvl1pPr algn="l">
              <a:defRPr>
                <a:solidFill>
                  <a:schemeClr val="tx1"/>
                </a:solidFill>
              </a:defRPr>
            </a:lvl1pPr>
          </a:lstStyle>
          <a:p>
            <a:fld id="{5DBBBF38-8633-4D08-80FA-255CA3FE2712}" type="datetime1">
              <a:rPr kumimoji="1" lang="ja-JP" altLang="en-US" smtClean="0"/>
              <a:t>2017/11/9</a:t>
            </a:fld>
            <a:endParaRPr kumimoji="1" lang="ja-JP" altLang="en-US"/>
          </a:p>
        </p:txBody>
      </p:sp>
      <p:sp>
        <p:nvSpPr>
          <p:cNvPr id="3095" name="Rectangle 23"/>
          <p:cNvSpPr>
            <a:spLocks noGrp="1" noChangeArrowheads="1"/>
          </p:cNvSpPr>
          <p:nvPr>
            <p:ph type="ftr" sz="quarter" idx="3"/>
          </p:nvPr>
        </p:nvSpPr>
        <p:spPr>
          <a:xfrm>
            <a:off x="2700338" y="6245225"/>
            <a:ext cx="3743325" cy="279400"/>
          </a:xfrm>
        </p:spPr>
        <p:txBody>
          <a:bodyPr/>
          <a:lstStyle>
            <a:lvl1pPr>
              <a:defRPr/>
            </a:lvl1pPr>
          </a:lstStyle>
          <a:p>
            <a:endParaRPr kumimoji="1" lang="ja-JP" altLang="en-US"/>
          </a:p>
        </p:txBody>
      </p:sp>
      <p:sp>
        <p:nvSpPr>
          <p:cNvPr id="3096" name="Rectangle 24"/>
          <p:cNvSpPr>
            <a:spLocks noGrp="1" noChangeArrowheads="1"/>
          </p:cNvSpPr>
          <p:nvPr>
            <p:ph type="sldNum" sz="quarter" idx="4"/>
          </p:nvPr>
        </p:nvSpPr>
        <p:spPr>
          <a:xfrm>
            <a:off x="6553200" y="6245225"/>
            <a:ext cx="2133600" cy="279400"/>
          </a:xfrm>
        </p:spPr>
        <p:txBody>
          <a:bodyPr/>
          <a:lstStyle>
            <a:lvl1pPr>
              <a:defRPr/>
            </a:lvl1pPr>
          </a:lstStyle>
          <a:p>
            <a:fld id="{1EED56CB-58F9-4B74-8C64-FB1757321DFA}" type="slidenum">
              <a:rPr kumimoji="1" lang="ja-JP" altLang="en-US" smtClean="0"/>
              <a:t>‹#›</a:t>
            </a:fld>
            <a:endParaRPr kumimoji="1" lang="ja-JP" altLang="en-US"/>
          </a:p>
        </p:txBody>
      </p:sp>
    </p:spTree>
    <p:extLst>
      <p:ext uri="{BB962C8B-B14F-4D97-AF65-F5344CB8AC3E}">
        <p14:creationId xmlns:p14="http://schemas.microsoft.com/office/powerpoint/2010/main" val="3742592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78FC9BDF-C5E5-4BC5-BB32-DD715C1F7E2E}" type="datetime1">
              <a:rPr kumimoji="1" lang="ja-JP" altLang="en-US" smtClean="0"/>
              <a:t>2017/11/9</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1EED56CB-58F9-4B74-8C64-FB1757321DFA}" type="slidenum">
              <a:rPr kumimoji="1" lang="ja-JP" altLang="en-US" smtClean="0"/>
              <a:t>‹#›</a:t>
            </a:fld>
            <a:endParaRPr kumimoji="1" lang="ja-JP" altLang="en-US"/>
          </a:p>
        </p:txBody>
      </p:sp>
    </p:spTree>
    <p:extLst>
      <p:ext uri="{BB962C8B-B14F-4D97-AF65-F5344CB8AC3E}">
        <p14:creationId xmlns:p14="http://schemas.microsoft.com/office/powerpoint/2010/main" val="1294879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85121CC1-7466-494F-87E2-0E7A6048EC85}" type="datetime1">
              <a:rPr kumimoji="1" lang="ja-JP" altLang="en-US" smtClean="0"/>
              <a:t>2017/11/9</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1EED56CB-58F9-4B74-8C64-FB1757321DFA}" type="slidenum">
              <a:rPr kumimoji="1" lang="ja-JP" altLang="en-US" smtClean="0"/>
              <a:t>‹#›</a:t>
            </a:fld>
            <a:endParaRPr kumimoji="1" lang="ja-JP" altLang="en-US"/>
          </a:p>
        </p:txBody>
      </p:sp>
    </p:spTree>
    <p:extLst>
      <p:ext uri="{BB962C8B-B14F-4D97-AF65-F5344CB8AC3E}">
        <p14:creationId xmlns:p14="http://schemas.microsoft.com/office/powerpoint/2010/main" val="1304900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7F2F59AD-4072-44A9-8EA9-CDCF1A9C0902}" type="datetime1">
              <a:rPr kumimoji="1" lang="ja-JP" altLang="en-US" smtClean="0"/>
              <a:t>2017/11/9</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a:xfrm>
            <a:off x="7543007" y="6230328"/>
            <a:ext cx="1150938" cy="288925"/>
          </a:xfrm>
        </p:spPr>
        <p:txBody>
          <a:bodyPr/>
          <a:lstStyle>
            <a:lvl1pPr>
              <a:defRPr/>
            </a:lvl1pPr>
          </a:lstStyle>
          <a:p>
            <a:fld id="{1EED56CB-58F9-4B74-8C64-FB1757321DFA}" type="slidenum">
              <a:rPr kumimoji="1" lang="ja-JP" altLang="en-US" smtClean="0"/>
              <a:t>‹#›</a:t>
            </a:fld>
            <a:endParaRPr kumimoji="1" lang="ja-JP" altLang="en-US"/>
          </a:p>
        </p:txBody>
      </p:sp>
    </p:spTree>
    <p:extLst>
      <p:ext uri="{BB962C8B-B14F-4D97-AF65-F5344CB8AC3E}">
        <p14:creationId xmlns:p14="http://schemas.microsoft.com/office/powerpoint/2010/main" val="30003315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fld id="{7188E10D-FA74-4A9D-888F-EE6CB6C0E25C}" type="datetime1">
              <a:rPr kumimoji="1" lang="ja-JP" altLang="en-US" smtClean="0"/>
              <a:t>2017/11/9</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1EED56CB-58F9-4B74-8C64-FB1757321DFA}" type="slidenum">
              <a:rPr kumimoji="1" lang="ja-JP" altLang="en-US" smtClean="0"/>
              <a:t>‹#›</a:t>
            </a:fld>
            <a:endParaRPr kumimoji="1" lang="ja-JP" altLang="en-US"/>
          </a:p>
        </p:txBody>
      </p:sp>
    </p:spTree>
    <p:extLst>
      <p:ext uri="{BB962C8B-B14F-4D97-AF65-F5344CB8AC3E}">
        <p14:creationId xmlns:p14="http://schemas.microsoft.com/office/powerpoint/2010/main" val="1037099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C7B67C71-7FDB-410F-9D32-AD9BD4357F33}" type="datetime1">
              <a:rPr kumimoji="1" lang="ja-JP" altLang="en-US" smtClean="0"/>
              <a:t>2017/11/9</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1EED56CB-58F9-4B74-8C64-FB1757321DFA}" type="slidenum">
              <a:rPr kumimoji="1" lang="ja-JP" altLang="en-US" smtClean="0"/>
              <a:t>‹#›</a:t>
            </a:fld>
            <a:endParaRPr kumimoji="1" lang="ja-JP" altLang="en-US"/>
          </a:p>
        </p:txBody>
      </p:sp>
    </p:spTree>
    <p:extLst>
      <p:ext uri="{BB962C8B-B14F-4D97-AF65-F5344CB8AC3E}">
        <p14:creationId xmlns:p14="http://schemas.microsoft.com/office/powerpoint/2010/main" val="20173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BE9C55C7-7FF7-4569-834C-9F2A452CCEBA}" type="datetime1">
              <a:rPr kumimoji="1" lang="ja-JP" altLang="en-US" smtClean="0"/>
              <a:t>2017/11/9</a:t>
            </a:fld>
            <a:endParaRPr kumimoji="1" lang="ja-JP" altLang="en-US"/>
          </a:p>
        </p:txBody>
      </p:sp>
      <p:sp>
        <p:nvSpPr>
          <p:cNvPr id="8" name="フッター プレースホルダ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 8"/>
          <p:cNvSpPr>
            <a:spLocks noGrp="1"/>
          </p:cNvSpPr>
          <p:nvPr>
            <p:ph type="sldNum" sz="quarter" idx="12"/>
          </p:nvPr>
        </p:nvSpPr>
        <p:spPr/>
        <p:txBody>
          <a:bodyPr/>
          <a:lstStyle>
            <a:lvl1pPr>
              <a:defRPr/>
            </a:lvl1pPr>
          </a:lstStyle>
          <a:p>
            <a:fld id="{1EED56CB-58F9-4B74-8C64-FB1757321DFA}" type="slidenum">
              <a:rPr kumimoji="1" lang="ja-JP" altLang="en-US" smtClean="0"/>
              <a:t>‹#›</a:t>
            </a:fld>
            <a:endParaRPr kumimoji="1" lang="ja-JP" altLang="en-US"/>
          </a:p>
        </p:txBody>
      </p:sp>
    </p:spTree>
    <p:extLst>
      <p:ext uri="{BB962C8B-B14F-4D97-AF65-F5344CB8AC3E}">
        <p14:creationId xmlns:p14="http://schemas.microsoft.com/office/powerpoint/2010/main" val="2379956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98ECD744-BEB5-43E0-BB82-A95BB351AFA6}" type="datetime1">
              <a:rPr kumimoji="1" lang="ja-JP" altLang="en-US" smtClean="0"/>
              <a:t>2017/11/9</a:t>
            </a:fld>
            <a:endParaRPr kumimoji="1" lang="ja-JP" altLang="en-US"/>
          </a:p>
        </p:txBody>
      </p:sp>
      <p:sp>
        <p:nvSpPr>
          <p:cNvPr id="4" name="フッター プレースホルダ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p:txBody>
          <a:bodyPr/>
          <a:lstStyle>
            <a:lvl1pPr>
              <a:defRPr/>
            </a:lvl1pPr>
          </a:lstStyle>
          <a:p>
            <a:fld id="{1EED56CB-58F9-4B74-8C64-FB1757321DFA}" type="slidenum">
              <a:rPr kumimoji="1" lang="ja-JP" altLang="en-US" smtClean="0"/>
              <a:t>‹#›</a:t>
            </a:fld>
            <a:endParaRPr kumimoji="1" lang="ja-JP" altLang="en-US"/>
          </a:p>
        </p:txBody>
      </p:sp>
    </p:spTree>
    <p:extLst>
      <p:ext uri="{BB962C8B-B14F-4D97-AF65-F5344CB8AC3E}">
        <p14:creationId xmlns:p14="http://schemas.microsoft.com/office/powerpoint/2010/main" val="583961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185C0B00-960C-4C6E-8B6C-F8D43AB1EAD8}" type="datetime1">
              <a:rPr kumimoji="1" lang="ja-JP" altLang="en-US" smtClean="0"/>
              <a:t>2017/11/9</a:t>
            </a:fld>
            <a:endParaRPr kumimoji="1" lang="ja-JP" altLang="en-US"/>
          </a:p>
        </p:txBody>
      </p:sp>
      <p:sp>
        <p:nvSpPr>
          <p:cNvPr id="3" name="フッター プレースホルダ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 3"/>
          <p:cNvSpPr>
            <a:spLocks noGrp="1"/>
          </p:cNvSpPr>
          <p:nvPr>
            <p:ph type="sldNum" sz="quarter" idx="12"/>
          </p:nvPr>
        </p:nvSpPr>
        <p:spPr/>
        <p:txBody>
          <a:bodyPr/>
          <a:lstStyle>
            <a:lvl1pPr>
              <a:defRPr/>
            </a:lvl1pPr>
          </a:lstStyle>
          <a:p>
            <a:fld id="{1EED56CB-58F9-4B74-8C64-FB1757321DFA}" type="slidenum">
              <a:rPr kumimoji="1" lang="ja-JP" altLang="en-US" smtClean="0"/>
              <a:t>‹#›</a:t>
            </a:fld>
            <a:endParaRPr kumimoji="1" lang="ja-JP" altLang="en-US"/>
          </a:p>
        </p:txBody>
      </p:sp>
    </p:spTree>
    <p:extLst>
      <p:ext uri="{BB962C8B-B14F-4D97-AF65-F5344CB8AC3E}">
        <p14:creationId xmlns:p14="http://schemas.microsoft.com/office/powerpoint/2010/main" val="311517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C3334AE4-5326-46E5-8B76-F47EBA31384E}" type="datetime1">
              <a:rPr kumimoji="1" lang="ja-JP" altLang="en-US" smtClean="0"/>
              <a:t>2017/11/9</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1EED56CB-58F9-4B74-8C64-FB1757321DFA}" type="slidenum">
              <a:rPr kumimoji="1" lang="ja-JP" altLang="en-US" smtClean="0"/>
              <a:t>‹#›</a:t>
            </a:fld>
            <a:endParaRPr kumimoji="1" lang="ja-JP" altLang="en-US"/>
          </a:p>
        </p:txBody>
      </p:sp>
    </p:spTree>
    <p:extLst>
      <p:ext uri="{BB962C8B-B14F-4D97-AF65-F5344CB8AC3E}">
        <p14:creationId xmlns:p14="http://schemas.microsoft.com/office/powerpoint/2010/main" val="16827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1D0EC80E-AE86-4FA4-98A9-1B45EB9326AF}" type="datetime1">
              <a:rPr kumimoji="1" lang="ja-JP" altLang="en-US" smtClean="0"/>
              <a:t>2017/11/9</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1EED56CB-58F9-4B74-8C64-FB1757321DFA}" type="slidenum">
              <a:rPr kumimoji="1" lang="ja-JP" altLang="en-US" smtClean="0"/>
              <a:t>‹#›</a:t>
            </a:fld>
            <a:endParaRPr kumimoji="1" lang="ja-JP" altLang="en-US"/>
          </a:p>
        </p:txBody>
      </p:sp>
    </p:spTree>
    <p:extLst>
      <p:ext uri="{BB962C8B-B14F-4D97-AF65-F5344CB8AC3E}">
        <p14:creationId xmlns:p14="http://schemas.microsoft.com/office/powerpoint/2010/main" val="1874121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8" name="Picture 14" descr="bottom_ban"/>
          <p:cNvPicPr>
            <a:picLocks noChangeAspect="1" noChangeArrowheads="1"/>
          </p:cNvPicPr>
          <p:nvPr/>
        </p:nvPicPr>
        <p:blipFill>
          <a:blip r:embed="rId13" cstate="print"/>
          <a:srcRect/>
          <a:stretch>
            <a:fillRect/>
          </a:stretch>
        </p:blipFill>
        <p:spPr bwMode="auto">
          <a:xfrm>
            <a:off x="0" y="6597650"/>
            <a:ext cx="9144000" cy="260350"/>
          </a:xfrm>
          <a:prstGeom prst="rect">
            <a:avLst/>
          </a:prstGeom>
          <a:noFill/>
        </p:spPr>
      </p:pic>
      <p:sp>
        <p:nvSpPr>
          <p:cNvPr id="1026" name="Rectangle 2"/>
          <p:cNvSpPr>
            <a:spLocks noGrp="1" noChangeArrowheads="1"/>
          </p:cNvSpPr>
          <p:nvPr>
            <p:ph type="title"/>
          </p:nvPr>
        </p:nvSpPr>
        <p:spPr bwMode="auto">
          <a:xfrm>
            <a:off x="457200" y="274638"/>
            <a:ext cx="82184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1" name="Rectangle 7" descr="ban"/>
          <p:cNvSpPr>
            <a:spLocks noChangeArrowheads="1"/>
          </p:cNvSpPr>
          <p:nvPr/>
        </p:nvSpPr>
        <p:spPr bwMode="auto">
          <a:xfrm>
            <a:off x="0" y="2"/>
            <a:ext cx="9144000" cy="188913"/>
          </a:xfrm>
          <a:prstGeom prst="rect">
            <a:avLst/>
          </a:prstGeom>
          <a:blipFill dpi="0" rotWithShape="1">
            <a:blip r:embed="rId14" cstate="print"/>
            <a:srcRect/>
            <a:stretch>
              <a:fillRect/>
            </a:stretch>
          </a:blipFill>
          <a:ln w="9525">
            <a:noFill/>
            <a:miter lim="800000"/>
            <a:headEnd/>
            <a:tailEnd/>
          </a:ln>
          <a:effectLst/>
        </p:spPr>
        <p:txBody>
          <a:bodyPr wrap="none" anchor="ctr"/>
          <a:lstStyle/>
          <a:p>
            <a:pPr fontAlgn="base">
              <a:spcBef>
                <a:spcPct val="0"/>
              </a:spcBef>
              <a:spcAft>
                <a:spcPct val="0"/>
              </a:spcAft>
            </a:pPr>
            <a:endParaRPr lang="ja-JP" altLang="en-US" sz="1800">
              <a:solidFill>
                <a:srgbClr val="000000"/>
              </a:solidFill>
            </a:endParaRPr>
          </a:p>
        </p:txBody>
      </p:sp>
      <p:sp>
        <p:nvSpPr>
          <p:cNvPr id="1036" name="Line 12"/>
          <p:cNvSpPr>
            <a:spLocks noChangeShapeType="1"/>
          </p:cNvSpPr>
          <p:nvPr/>
        </p:nvSpPr>
        <p:spPr bwMode="auto">
          <a:xfrm>
            <a:off x="468314" y="1484313"/>
            <a:ext cx="8207375" cy="0"/>
          </a:xfrm>
          <a:prstGeom prst="line">
            <a:avLst/>
          </a:prstGeom>
          <a:noFill/>
          <a:ln w="9525">
            <a:solidFill>
              <a:schemeClr val="tx1"/>
            </a:solidFill>
            <a:round/>
            <a:headEnd/>
            <a:tailEnd/>
          </a:ln>
          <a:effectLst/>
        </p:spPr>
        <p:txBody>
          <a:bodyPr/>
          <a:lstStyle/>
          <a:p>
            <a:pPr fontAlgn="base">
              <a:spcBef>
                <a:spcPct val="0"/>
              </a:spcBef>
              <a:spcAft>
                <a:spcPct val="0"/>
              </a:spcAft>
            </a:pPr>
            <a:endParaRPr lang="ja-JP" altLang="en-US" sz="1800">
              <a:solidFill>
                <a:srgbClr val="000000"/>
              </a:solidFill>
            </a:endParaRPr>
          </a:p>
        </p:txBody>
      </p:sp>
      <p:pic>
        <p:nvPicPr>
          <p:cNvPr id="1043" name="Picture 19" descr="sel-logo"/>
          <p:cNvPicPr>
            <a:picLocks noChangeAspect="1" noChangeArrowheads="1"/>
          </p:cNvPicPr>
          <p:nvPr/>
        </p:nvPicPr>
        <p:blipFill>
          <a:blip r:embed="rId15" cstate="print"/>
          <a:srcRect/>
          <a:stretch>
            <a:fillRect/>
          </a:stretch>
        </p:blipFill>
        <p:spPr bwMode="auto">
          <a:xfrm>
            <a:off x="468314" y="6299200"/>
            <a:ext cx="1081087" cy="369888"/>
          </a:xfrm>
          <a:prstGeom prst="rect">
            <a:avLst/>
          </a:prstGeom>
          <a:noFill/>
        </p:spPr>
      </p:pic>
      <p:sp>
        <p:nvSpPr>
          <p:cNvPr id="1045" name="Rectangle 21"/>
          <p:cNvSpPr>
            <a:spLocks noGrp="1" noChangeArrowheads="1"/>
          </p:cNvSpPr>
          <p:nvPr>
            <p:ph type="dt" sz="half" idx="2"/>
          </p:nvPr>
        </p:nvSpPr>
        <p:spPr bwMode="auto">
          <a:xfrm>
            <a:off x="7308851" y="6596065"/>
            <a:ext cx="1439863"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1A7BAB9D-486C-40B6-8F34-161C1C769EC9}" type="datetime1">
              <a:rPr kumimoji="1" lang="ja-JP" altLang="en-US" smtClean="0"/>
              <a:t>2017/11/9</a:t>
            </a:fld>
            <a:endParaRPr kumimoji="1" lang="ja-JP" altLang="en-US"/>
          </a:p>
        </p:txBody>
      </p:sp>
      <p:sp>
        <p:nvSpPr>
          <p:cNvPr id="1046" name="Rectangle 22"/>
          <p:cNvSpPr>
            <a:spLocks noGrp="1" noChangeArrowheads="1"/>
          </p:cNvSpPr>
          <p:nvPr>
            <p:ph type="ftr" sz="quarter" idx="3"/>
          </p:nvPr>
        </p:nvSpPr>
        <p:spPr bwMode="auto">
          <a:xfrm>
            <a:off x="1655764" y="6310315"/>
            <a:ext cx="583247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kumimoji="1" lang="ja-JP" altLang="en-US"/>
          </a:p>
        </p:txBody>
      </p:sp>
      <p:sp>
        <p:nvSpPr>
          <p:cNvPr id="1047" name="Rectangle 23"/>
          <p:cNvSpPr>
            <a:spLocks noGrp="1" noChangeArrowheads="1"/>
          </p:cNvSpPr>
          <p:nvPr>
            <p:ph type="sldNum" sz="quarter" idx="4"/>
          </p:nvPr>
        </p:nvSpPr>
        <p:spPr bwMode="auto">
          <a:xfrm>
            <a:off x="7524750" y="274636"/>
            <a:ext cx="1150938"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2800"/>
            </a:lvl1pPr>
          </a:lstStyle>
          <a:p>
            <a:fld id="{1EED56CB-58F9-4B74-8C64-FB1757321DFA}" type="slidenum">
              <a:rPr kumimoji="1" lang="ja-JP" altLang="en-US" smtClean="0"/>
              <a:t>‹#›</a:t>
            </a:fld>
            <a:endParaRPr kumimoji="1" lang="ja-JP" altLang="en-US"/>
          </a:p>
        </p:txBody>
      </p:sp>
      <p:sp>
        <p:nvSpPr>
          <p:cNvPr id="1048" name="Text Box 24"/>
          <p:cNvSpPr txBox="1">
            <a:spLocks noChangeArrowheads="1"/>
          </p:cNvSpPr>
          <p:nvPr/>
        </p:nvSpPr>
        <p:spPr bwMode="auto">
          <a:xfrm>
            <a:off x="334963" y="6640515"/>
            <a:ext cx="6385081" cy="246221"/>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altLang="ja-JP" sz="1000">
                <a:solidFill>
                  <a:srgbClr val="DDDDDD"/>
                </a:solidFill>
              </a:rPr>
              <a:t>Department of Computer Science, Graduate School of Information Science and Technology, Osaka University</a:t>
            </a:r>
          </a:p>
        </p:txBody>
      </p:sp>
    </p:spTree>
    <p:extLst>
      <p:ext uri="{BB962C8B-B14F-4D97-AF65-F5344CB8AC3E}">
        <p14:creationId xmlns:p14="http://schemas.microsoft.com/office/powerpoint/2010/main" val="42049449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38665" y="1484315"/>
            <a:ext cx="8266670" cy="1470025"/>
          </a:xfrm>
        </p:spPr>
        <p:txBody>
          <a:bodyPr/>
          <a:lstStyle/>
          <a:p>
            <a:r>
              <a:rPr lang="ja-JP" altLang="en-US" sz="3200" dirty="0" smtClean="0"/>
              <a:t>プログラミングコンテスト参加者を対象とした</a:t>
            </a:r>
            <a:r>
              <a:rPr lang="en-US" altLang="ja-JP" sz="3200" dirty="0" smtClean="0"/>
              <a:t/>
            </a:r>
            <a:br>
              <a:rPr lang="en-US" altLang="ja-JP" sz="3200" dirty="0" smtClean="0"/>
            </a:br>
            <a:r>
              <a:rPr lang="ja-JP" altLang="en-US" sz="3200" dirty="0" smtClean="0"/>
              <a:t>編集作業の特徴調査</a:t>
            </a:r>
            <a:endParaRPr kumimoji="1" lang="ja-JP" altLang="en-US" sz="3200" dirty="0"/>
          </a:p>
        </p:txBody>
      </p:sp>
      <p:sp>
        <p:nvSpPr>
          <p:cNvPr id="4" name="スライド番号プレースホルダー 3"/>
          <p:cNvSpPr>
            <a:spLocks noGrp="1"/>
          </p:cNvSpPr>
          <p:nvPr>
            <p:ph type="sldNum" sz="quarter" idx="4"/>
          </p:nvPr>
        </p:nvSpPr>
        <p:spPr/>
        <p:txBody>
          <a:bodyPr/>
          <a:lstStyle/>
          <a:p>
            <a:fld id="{1EED56CB-58F9-4B74-8C64-FB1757321DFA}" type="slidenum">
              <a:rPr kumimoji="1" lang="ja-JP" altLang="en-US" smtClean="0"/>
              <a:t>1</a:t>
            </a:fld>
            <a:endParaRPr kumimoji="1" lang="ja-JP" altLang="en-US"/>
          </a:p>
        </p:txBody>
      </p:sp>
      <p:sp>
        <p:nvSpPr>
          <p:cNvPr id="6" name="サブタイトル 2"/>
          <p:cNvSpPr txBox="1">
            <a:spLocks/>
          </p:cNvSpPr>
          <p:nvPr/>
        </p:nvSpPr>
        <p:spPr bwMode="auto">
          <a:xfrm>
            <a:off x="53752" y="3632200"/>
            <a:ext cx="9036496"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800" kern="0" dirty="0"/>
              <a:t>○堤祥吾</a:t>
            </a:r>
            <a:r>
              <a:rPr lang="en-US" altLang="ja-JP" sz="2800" kern="0" baseline="30000" dirty="0"/>
              <a:t>1</a:t>
            </a:r>
            <a:r>
              <a:rPr lang="ja-JP" altLang="en-US" sz="2400" kern="0" dirty="0"/>
              <a:t>　</a:t>
            </a:r>
            <a:r>
              <a:rPr lang="ja-JP" altLang="en-US" sz="2800" kern="0" dirty="0"/>
              <a:t>吉田則裕</a:t>
            </a:r>
            <a:r>
              <a:rPr lang="en-US" altLang="ja-JP" sz="2800" kern="0" baseline="30000" dirty="0"/>
              <a:t>2</a:t>
            </a:r>
            <a:r>
              <a:rPr lang="ja-JP" altLang="en-US" sz="2800" kern="0" baseline="30000" dirty="0"/>
              <a:t>　</a:t>
            </a:r>
            <a:r>
              <a:rPr lang="ja-JP" altLang="en-US" sz="2800" kern="0" dirty="0"/>
              <a:t>崔恩瀞</a:t>
            </a:r>
            <a:r>
              <a:rPr lang="en-US" altLang="ja-JP" sz="2800" kern="0" baseline="30000" dirty="0"/>
              <a:t>3  </a:t>
            </a:r>
            <a:r>
              <a:rPr lang="ja-JP" altLang="en-US" sz="2800" kern="0" dirty="0"/>
              <a:t>井上克郎</a:t>
            </a:r>
            <a:r>
              <a:rPr lang="en-US" altLang="ja-JP" sz="2800" kern="0" baseline="30000" dirty="0">
                <a:solidFill>
                  <a:srgbClr val="000000"/>
                </a:solidFill>
              </a:rPr>
              <a:t>1</a:t>
            </a:r>
            <a:endParaRPr lang="en-US" altLang="ja-JP" sz="2400" kern="0" dirty="0">
              <a:solidFill>
                <a:srgbClr val="000000"/>
              </a:solidFill>
            </a:endParaRPr>
          </a:p>
          <a:p>
            <a:pPr algn="ctr"/>
            <a:r>
              <a:rPr lang="en-US" altLang="ja-JP" sz="2400" kern="0" baseline="30000" dirty="0"/>
              <a:t>1</a:t>
            </a:r>
            <a:r>
              <a:rPr lang="ja-JP" altLang="en-US" sz="2400" kern="0" dirty="0"/>
              <a:t>大阪大学</a:t>
            </a:r>
            <a:r>
              <a:rPr lang="en-US" altLang="ja-JP" sz="2400" kern="0" baseline="30000" dirty="0"/>
              <a:t> 2</a:t>
            </a:r>
            <a:r>
              <a:rPr lang="ja-JP" altLang="en-US" sz="2400" kern="0" dirty="0"/>
              <a:t>名古屋大学 </a:t>
            </a:r>
            <a:r>
              <a:rPr lang="en-US" altLang="ja-JP" sz="2400" kern="0" baseline="30000" dirty="0"/>
              <a:t>3</a:t>
            </a:r>
            <a:r>
              <a:rPr lang="ja-JP" altLang="en-US" sz="2400" kern="0" dirty="0"/>
              <a:t>奈良先端科学技術大学院大学</a:t>
            </a:r>
          </a:p>
        </p:txBody>
      </p:sp>
    </p:spTree>
    <p:extLst>
      <p:ext uri="{BB962C8B-B14F-4D97-AF65-F5344CB8AC3E}">
        <p14:creationId xmlns:p14="http://schemas.microsoft.com/office/powerpoint/2010/main" val="34767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本研究の内容</a:t>
            </a:r>
            <a:endParaRPr kumimoji="1" lang="ja-JP" altLang="en-US" dirty="0"/>
          </a:p>
        </p:txBody>
      </p:sp>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10</a:t>
            </a:fld>
            <a:endParaRPr kumimoji="1" lang="ja-JP" altLang="en-US"/>
          </a:p>
        </p:txBody>
      </p:sp>
      <p:sp>
        <p:nvSpPr>
          <p:cNvPr id="5" name="テキスト ボックス 4"/>
          <p:cNvSpPr txBox="1"/>
          <p:nvPr/>
        </p:nvSpPr>
        <p:spPr>
          <a:xfrm>
            <a:off x="522550" y="1704365"/>
            <a:ext cx="1574066" cy="461665"/>
          </a:xfrm>
          <a:prstGeom prst="rect">
            <a:avLst/>
          </a:prstGeom>
          <a:solidFill>
            <a:schemeClr val="accent2">
              <a:lumMod val="20000"/>
              <a:lumOff val="80000"/>
            </a:schemeClr>
          </a:solidFill>
        </p:spPr>
        <p:txBody>
          <a:bodyPr wrap="square" rtlCol="0">
            <a:spAutoFit/>
          </a:bodyPr>
          <a:lstStyle/>
          <a:p>
            <a:pPr algn="ctr"/>
            <a:r>
              <a:rPr lang="ja-JP" altLang="en-US" sz="2400" dirty="0" smtClean="0"/>
              <a:t>研究</a:t>
            </a:r>
            <a:r>
              <a:rPr lang="ja-JP" altLang="en-US" sz="2400" dirty="0"/>
              <a:t>内容</a:t>
            </a:r>
            <a:endParaRPr kumimoji="1" lang="ja-JP" altLang="en-US" sz="2400" dirty="0"/>
          </a:p>
        </p:txBody>
      </p:sp>
      <p:sp>
        <p:nvSpPr>
          <p:cNvPr id="6" name="テキスト ボックス 5"/>
          <p:cNvSpPr txBox="1"/>
          <p:nvPr/>
        </p:nvSpPr>
        <p:spPr>
          <a:xfrm>
            <a:off x="494062" y="2227585"/>
            <a:ext cx="5761163" cy="1200329"/>
          </a:xfrm>
          <a:prstGeom prst="rect">
            <a:avLst/>
          </a:prstGeom>
          <a:noFill/>
        </p:spPr>
        <p:txBody>
          <a:bodyPr wrap="square" rtlCol="0">
            <a:spAutoFit/>
          </a:bodyPr>
          <a:lstStyle/>
          <a:p>
            <a:r>
              <a:rPr kumimoji="1" lang="ja-JP" altLang="en-US" sz="2400" dirty="0" smtClean="0"/>
              <a:t>参加者の提出履歴をもとに，レーティングと</a:t>
            </a:r>
            <a:endParaRPr kumimoji="1" lang="en-US" altLang="ja-JP" sz="2400" dirty="0" smtClean="0"/>
          </a:p>
          <a:p>
            <a:r>
              <a:rPr lang="ja-JP" altLang="en-US" sz="2400" dirty="0" smtClean="0"/>
              <a:t>ソースコードの修正方法の特徴との相関を調査</a:t>
            </a:r>
            <a:endParaRPr kumimoji="1" lang="ja-JP" altLang="en-US" sz="2400" dirty="0"/>
          </a:p>
        </p:txBody>
      </p:sp>
      <p:sp>
        <p:nvSpPr>
          <p:cNvPr id="8" name="テキスト ボックス 7"/>
          <p:cNvSpPr txBox="1"/>
          <p:nvPr/>
        </p:nvSpPr>
        <p:spPr>
          <a:xfrm>
            <a:off x="522550" y="3913627"/>
            <a:ext cx="2608356" cy="461665"/>
          </a:xfrm>
          <a:prstGeom prst="rect">
            <a:avLst/>
          </a:prstGeom>
          <a:solidFill>
            <a:schemeClr val="accent2">
              <a:lumMod val="20000"/>
              <a:lumOff val="80000"/>
            </a:schemeClr>
          </a:solidFill>
        </p:spPr>
        <p:txBody>
          <a:bodyPr wrap="square" rtlCol="0">
            <a:spAutoFit/>
          </a:bodyPr>
          <a:lstStyle/>
          <a:p>
            <a:pPr algn="ctr"/>
            <a:r>
              <a:rPr lang="ja-JP" altLang="en-US" sz="2400" dirty="0"/>
              <a:t>調査</a:t>
            </a:r>
            <a:r>
              <a:rPr lang="ja-JP" altLang="en-US" sz="2400" dirty="0" smtClean="0"/>
              <a:t>結果の活用</a:t>
            </a:r>
            <a:endParaRPr kumimoji="1" lang="ja-JP" altLang="en-US" sz="2400" dirty="0"/>
          </a:p>
        </p:txBody>
      </p:sp>
      <p:sp>
        <p:nvSpPr>
          <p:cNvPr id="10" name="テキスト ボックス 9"/>
          <p:cNvSpPr txBox="1"/>
          <p:nvPr/>
        </p:nvSpPr>
        <p:spPr>
          <a:xfrm>
            <a:off x="522550" y="4422373"/>
            <a:ext cx="4993221" cy="461665"/>
          </a:xfrm>
          <a:prstGeom prst="rect">
            <a:avLst/>
          </a:prstGeom>
          <a:solidFill>
            <a:schemeClr val="bg1"/>
          </a:solidFill>
        </p:spPr>
        <p:txBody>
          <a:bodyPr wrap="square" rtlCol="0">
            <a:spAutoFit/>
          </a:bodyPr>
          <a:lstStyle/>
          <a:p>
            <a:r>
              <a:rPr kumimoji="1" lang="ja-JP" altLang="en-US" sz="2400" dirty="0" smtClean="0"/>
              <a:t>教育者による学習者教育に役立てる</a:t>
            </a:r>
            <a:endParaRPr kumimoji="1" lang="ja-JP" altLang="en-US" sz="2400" dirty="0"/>
          </a:p>
        </p:txBody>
      </p:sp>
      <p:sp>
        <p:nvSpPr>
          <p:cNvPr id="12" name="メモ 11"/>
          <p:cNvSpPr/>
          <p:nvPr/>
        </p:nvSpPr>
        <p:spPr>
          <a:xfrm>
            <a:off x="6780579" y="1899578"/>
            <a:ext cx="386420" cy="484572"/>
          </a:xfrm>
          <a:prstGeom prst="foldedCorne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5" name="メモ 14"/>
          <p:cNvSpPr/>
          <p:nvPr/>
        </p:nvSpPr>
        <p:spPr>
          <a:xfrm>
            <a:off x="6829679" y="1948678"/>
            <a:ext cx="386420" cy="484572"/>
          </a:xfrm>
          <a:prstGeom prst="foldedCorne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6" name="メモ 15"/>
          <p:cNvSpPr/>
          <p:nvPr/>
        </p:nvSpPr>
        <p:spPr>
          <a:xfrm>
            <a:off x="6878779" y="1999030"/>
            <a:ext cx="386420" cy="484572"/>
          </a:xfrm>
          <a:prstGeom prst="foldedCorne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pic>
        <p:nvPicPr>
          <p:cNvPr id="18" name="図 17"/>
          <p:cNvPicPr>
            <a:picLocks noChangeAspect="1"/>
          </p:cNvPicPr>
          <p:nvPr/>
        </p:nvPicPr>
        <p:blipFill rotWithShape="1">
          <a:blip r:embed="rId3" cstate="print">
            <a:extLst>
              <a:ext uri="{28A0092B-C50C-407E-A947-70E740481C1C}">
                <a14:useLocalDpi xmlns:a14="http://schemas.microsoft.com/office/drawing/2010/main" val="0"/>
              </a:ext>
            </a:extLst>
          </a:blip>
          <a:srcRect t="3460"/>
          <a:stretch/>
        </p:blipFill>
        <p:spPr>
          <a:xfrm>
            <a:off x="7732228" y="1878108"/>
            <a:ext cx="889092" cy="954502"/>
          </a:xfrm>
          <a:prstGeom prst="rect">
            <a:avLst/>
          </a:prstGeom>
        </p:spPr>
      </p:pic>
      <p:sp>
        <p:nvSpPr>
          <p:cNvPr id="20" name="テキスト ボックス 19"/>
          <p:cNvSpPr txBox="1"/>
          <p:nvPr/>
        </p:nvSpPr>
        <p:spPr>
          <a:xfrm>
            <a:off x="6502560" y="2519973"/>
            <a:ext cx="1097829" cy="307777"/>
          </a:xfrm>
          <a:prstGeom prst="rect">
            <a:avLst/>
          </a:prstGeom>
          <a:solidFill>
            <a:srgbClr val="FFFFCC"/>
          </a:solidFill>
        </p:spPr>
        <p:txBody>
          <a:bodyPr wrap="square" rtlCol="0">
            <a:spAutoFit/>
          </a:bodyPr>
          <a:lstStyle/>
          <a:p>
            <a:pPr algn="ctr"/>
            <a:r>
              <a:rPr lang="ja-JP" altLang="en-US" sz="1400" dirty="0"/>
              <a:t>ソースコード</a:t>
            </a:r>
            <a:endParaRPr kumimoji="1" lang="ja-JP" altLang="en-US" sz="1400" dirty="0"/>
          </a:p>
        </p:txBody>
      </p:sp>
      <p:sp>
        <p:nvSpPr>
          <p:cNvPr id="21" name="テキスト ボックス 20"/>
          <p:cNvSpPr txBox="1"/>
          <p:nvPr/>
        </p:nvSpPr>
        <p:spPr>
          <a:xfrm>
            <a:off x="7682433" y="2519973"/>
            <a:ext cx="1011422" cy="307777"/>
          </a:xfrm>
          <a:prstGeom prst="rect">
            <a:avLst/>
          </a:prstGeom>
          <a:solidFill>
            <a:srgbClr val="FFFFCC"/>
          </a:solidFill>
        </p:spPr>
        <p:txBody>
          <a:bodyPr wrap="square" rtlCol="0">
            <a:spAutoFit/>
          </a:bodyPr>
          <a:lstStyle/>
          <a:p>
            <a:pPr algn="ctr"/>
            <a:r>
              <a:rPr lang="ja-JP" altLang="en-US" sz="1400" dirty="0"/>
              <a:t>提出履歴</a:t>
            </a:r>
            <a:endParaRPr kumimoji="1" lang="ja-JP" altLang="en-US" sz="1400" dirty="0"/>
          </a:p>
        </p:txBody>
      </p:sp>
      <p:pic>
        <p:nvPicPr>
          <p:cNvPr id="40" name="コンテンツ プレースホルダー 8"/>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511686" y="3462826"/>
            <a:ext cx="1093556" cy="1069280"/>
          </a:xfrm>
        </p:spPr>
      </p:pic>
      <p:pic>
        <p:nvPicPr>
          <p:cNvPr id="41" name="コンテンツ プレースホルダー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7532535" y="3105293"/>
            <a:ext cx="1022964" cy="1113332"/>
          </a:xfrm>
          <a:prstGeom prst="rect">
            <a:avLst/>
          </a:prstGeom>
          <a:noFill/>
          <a:ln w="9525">
            <a:noFill/>
            <a:miter lim="800000"/>
            <a:headEnd/>
            <a:tailEnd/>
          </a:ln>
          <a:effectLst/>
        </p:spPr>
      </p:pic>
      <p:sp>
        <p:nvSpPr>
          <p:cNvPr id="42" name="テキスト ボックス 41"/>
          <p:cNvSpPr txBox="1"/>
          <p:nvPr/>
        </p:nvSpPr>
        <p:spPr>
          <a:xfrm>
            <a:off x="7098047" y="4224329"/>
            <a:ext cx="1595808" cy="307777"/>
          </a:xfrm>
          <a:prstGeom prst="rect">
            <a:avLst/>
          </a:prstGeom>
          <a:solidFill>
            <a:srgbClr val="F0F0FA"/>
          </a:solidFill>
        </p:spPr>
        <p:txBody>
          <a:bodyPr wrap="square" rtlCol="0">
            <a:spAutoFit/>
          </a:bodyPr>
          <a:lstStyle/>
          <a:p>
            <a:r>
              <a:rPr kumimoji="1" lang="ja-JP" altLang="en-US" sz="1400" dirty="0" smtClean="0"/>
              <a:t>統計的に特徴調査</a:t>
            </a:r>
            <a:endParaRPr kumimoji="1" lang="ja-JP" altLang="en-US" sz="1400" dirty="0"/>
          </a:p>
        </p:txBody>
      </p:sp>
      <p:sp>
        <p:nvSpPr>
          <p:cNvPr id="43" name="四角形吹き出し 42"/>
          <p:cNvSpPr/>
          <p:nvPr/>
        </p:nvSpPr>
        <p:spPr>
          <a:xfrm>
            <a:off x="6446710" y="1847930"/>
            <a:ext cx="2314695" cy="1025986"/>
          </a:xfrm>
          <a:prstGeom prst="wedgeRectCallout">
            <a:avLst>
              <a:gd name="adj1" fmla="val -1639"/>
              <a:gd name="adj2" fmla="val 7629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44" name="下矢印 43"/>
          <p:cNvSpPr/>
          <p:nvPr/>
        </p:nvSpPr>
        <p:spPr>
          <a:xfrm>
            <a:off x="7265199" y="4683192"/>
            <a:ext cx="719372" cy="248686"/>
          </a:xfrm>
          <a:prstGeom prst="downArrow">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46" name="テキスト ボックス 45"/>
          <p:cNvSpPr txBox="1"/>
          <p:nvPr/>
        </p:nvSpPr>
        <p:spPr>
          <a:xfrm>
            <a:off x="6553838" y="5038765"/>
            <a:ext cx="2207567" cy="523220"/>
          </a:xfrm>
          <a:prstGeom prst="rect">
            <a:avLst/>
          </a:prstGeom>
          <a:solidFill>
            <a:srgbClr val="F0F0FA"/>
          </a:solidFill>
        </p:spPr>
        <p:txBody>
          <a:bodyPr wrap="square" rtlCol="0">
            <a:spAutoFit/>
          </a:bodyPr>
          <a:lstStyle/>
          <a:p>
            <a:r>
              <a:rPr lang="ja-JP" altLang="en-US" sz="1400" dirty="0"/>
              <a:t>レーティング</a:t>
            </a:r>
            <a:r>
              <a:rPr lang="ja-JP" altLang="en-US" sz="1400" dirty="0" smtClean="0"/>
              <a:t>と相関のある特徴の検出</a:t>
            </a:r>
            <a:endParaRPr kumimoji="1" lang="ja-JP" altLang="en-US" sz="1400" dirty="0"/>
          </a:p>
        </p:txBody>
      </p:sp>
      <p:sp>
        <p:nvSpPr>
          <p:cNvPr id="47" name="テキスト ボックス 46"/>
          <p:cNvSpPr txBox="1"/>
          <p:nvPr/>
        </p:nvSpPr>
        <p:spPr>
          <a:xfrm>
            <a:off x="6253570" y="1558204"/>
            <a:ext cx="1053978" cy="307777"/>
          </a:xfrm>
          <a:prstGeom prst="rect">
            <a:avLst/>
          </a:prstGeom>
          <a:solidFill>
            <a:srgbClr val="F0F0FA"/>
          </a:solidFill>
        </p:spPr>
        <p:txBody>
          <a:bodyPr wrap="square" rtlCol="0">
            <a:spAutoFit/>
          </a:bodyPr>
          <a:lstStyle/>
          <a:p>
            <a:pPr algn="ctr"/>
            <a:r>
              <a:rPr lang="ja-JP" altLang="en-US" sz="1400" dirty="0" smtClean="0"/>
              <a:t>データ収集</a:t>
            </a:r>
            <a:endParaRPr kumimoji="1" lang="ja-JP" altLang="en-US" sz="1400" dirty="0"/>
          </a:p>
        </p:txBody>
      </p:sp>
    </p:spTree>
    <p:extLst>
      <p:ext uri="{BB962C8B-B14F-4D97-AF65-F5344CB8AC3E}">
        <p14:creationId xmlns:p14="http://schemas.microsoft.com/office/powerpoint/2010/main" val="7545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分析対象のコンテストサイト</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本研究で</a:t>
            </a:r>
            <a:r>
              <a:rPr lang="ja-JP" altLang="en-US" dirty="0"/>
              <a:t>は</a:t>
            </a:r>
            <a:r>
              <a:rPr lang="ja-JP" altLang="en-US" dirty="0" smtClean="0"/>
              <a:t>，大手プログラミングコンテストサービスである</a:t>
            </a:r>
            <a:r>
              <a:rPr lang="en-US" altLang="ja-JP" dirty="0" err="1" smtClean="0"/>
              <a:t>Codeforces</a:t>
            </a:r>
            <a:r>
              <a:rPr lang="en-US" altLang="ja-JP" dirty="0" smtClean="0"/>
              <a:t>[2]</a:t>
            </a:r>
            <a:r>
              <a:rPr lang="ja-JP" altLang="en-US" dirty="0" smtClean="0"/>
              <a:t>を利用</a:t>
            </a:r>
            <a:endParaRPr lang="en-US" altLang="ja-JP" dirty="0" smtClean="0"/>
          </a:p>
          <a:p>
            <a:endParaRPr kumimoji="1" lang="ja-JP" altLang="en-US" dirty="0"/>
          </a:p>
        </p:txBody>
      </p:sp>
      <mc:AlternateContent xmlns:mc="http://schemas.openxmlformats.org/markup-compatibility/2006" xmlns:a14="http://schemas.microsoft.com/office/drawing/2010/main">
        <mc:Choice Requires="a14">
          <p:graphicFrame>
            <p:nvGraphicFramePr>
              <p:cNvPr id="4" name="表 3"/>
              <p:cNvGraphicFramePr>
                <a:graphicFrameLocks noGrp="1"/>
              </p:cNvGraphicFramePr>
              <p:nvPr>
                <p:extLst>
                  <p:ext uri="{D42A27DB-BD31-4B8C-83A1-F6EECF244321}">
                    <p14:modId xmlns:p14="http://schemas.microsoft.com/office/powerpoint/2010/main" val="1847976901"/>
                  </p:ext>
                </p:extLst>
              </p:nvPr>
            </p:nvGraphicFramePr>
            <p:xfrm>
              <a:off x="1518444" y="2854490"/>
              <a:ext cx="6096000" cy="217278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tblGrid>
                  <a:tr h="370840">
                    <a:tc>
                      <a:txBody>
                        <a:bodyPr/>
                        <a:lstStyle/>
                        <a:p>
                          <a:pPr algn="ctr"/>
                          <a:r>
                            <a:rPr kumimoji="1" lang="ja-JP" altLang="en-US" dirty="0" smtClean="0">
                              <a:solidFill>
                                <a:schemeClr val="tx1"/>
                              </a:solidFill>
                            </a:rPr>
                            <a:t>名前</a:t>
                          </a:r>
                          <a:endParaRPr kumimoji="1" lang="ja-JP" altLang="en-US" dirty="0">
                            <a:solidFill>
                              <a:schemeClr val="tx1"/>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kumimoji="1" lang="ja-JP" altLang="en-US" i="1" smtClean="0">
                                    <a:solidFill>
                                      <a:schemeClr val="tx1"/>
                                    </a:solidFill>
                                    <a:latin typeface="Cambria Math" panose="02040503050406030204" pitchFamily="18" charset="0"/>
                                  </a:rPr>
                                  <m:t>アクティブ</m:t>
                                </m:r>
                              </m:oMath>
                            </m:oMathPara>
                          </a14:m>
                          <a:endParaRPr kumimoji="1" lang="en-US" altLang="ja-JP" i="1" dirty="0" smtClean="0">
                            <a:solidFill>
                              <a:schemeClr val="tx1"/>
                            </a:solidFill>
                            <a:latin typeface="Cambria Math" panose="02040503050406030204" pitchFamily="18" charset="0"/>
                          </a:endParaRPr>
                        </a:p>
                        <a:p>
                          <a:pPr algn="ctr"/>
                          <a14:m>
                            <m:oMath xmlns:m="http://schemas.openxmlformats.org/officeDocument/2006/math">
                              <m:r>
                                <a:rPr kumimoji="1" lang="ja-JP" altLang="en-US" i="1" smtClean="0">
                                  <a:solidFill>
                                    <a:schemeClr val="tx1"/>
                                  </a:solidFill>
                                  <a:latin typeface="Cambria Math" panose="02040503050406030204" pitchFamily="18" charset="0"/>
                                </a:rPr>
                                <m:t>ユーザ</m:t>
                              </m:r>
                              <m:sSup>
                                <m:sSupPr>
                                  <m:ctrlPr>
                                    <a:rPr kumimoji="1" lang="en-US" altLang="ja-JP" b="1" i="1" smtClean="0">
                                      <a:solidFill>
                                        <a:schemeClr val="tx1"/>
                                      </a:solidFill>
                                      <a:latin typeface="Cambria Math" panose="02040503050406030204" pitchFamily="18" charset="0"/>
                                    </a:rPr>
                                  </m:ctrlPr>
                                </m:sSupPr>
                                <m:e>
                                  <m:r>
                                    <a:rPr kumimoji="1" lang="ja-JP" altLang="en-US" i="1" smtClean="0">
                                      <a:solidFill>
                                        <a:schemeClr val="tx1"/>
                                      </a:solidFill>
                                      <a:latin typeface="Cambria Math" panose="02040503050406030204" pitchFamily="18" charset="0"/>
                                    </a:rPr>
                                    <m:t>ー</m:t>
                                  </m:r>
                                </m:e>
                                <m:sup>
                                  <m:r>
                                    <a:rPr kumimoji="1" lang="en-US" altLang="ja-JP" b="1" i="1" smtClean="0">
                                      <a:solidFill>
                                        <a:schemeClr val="tx1"/>
                                      </a:solidFill>
                                      <a:latin typeface="Cambria Math" panose="02040503050406030204" pitchFamily="18" charset="0"/>
                                    </a:rPr>
                                    <m:t>∗</m:t>
                                  </m:r>
                                  <m:r>
                                    <a:rPr kumimoji="1" lang="en-US" altLang="ja-JP" b="1" i="1" smtClean="0">
                                      <a:solidFill>
                                        <a:schemeClr val="tx1"/>
                                      </a:solidFill>
                                      <a:latin typeface="Cambria Math" panose="02040503050406030204" pitchFamily="18" charset="0"/>
                                    </a:rPr>
                                    <m:t>𝟏</m:t>
                                  </m:r>
                                </m:sup>
                              </m:sSup>
                            </m:oMath>
                          </a14:m>
                          <a:r>
                            <a:rPr kumimoji="1" lang="ja-JP" altLang="en-US" dirty="0" smtClean="0">
                              <a:solidFill>
                                <a:schemeClr val="tx1"/>
                              </a:solidFill>
                            </a:rPr>
                            <a:t>数</a:t>
                          </a:r>
                          <a:endParaRPr kumimoji="1" lang="ja-JP" altLang="en-US" dirty="0">
                            <a:solidFill>
                              <a:schemeClr val="tx1"/>
                            </a:solidFill>
                          </a:endParaRPr>
                        </a:p>
                      </a:txBody>
                      <a:tcPr/>
                    </a:tc>
                    <a:tc>
                      <a:txBody>
                        <a:bodyPr/>
                        <a:lstStyle/>
                        <a:p>
                          <a:pPr algn="ctr"/>
                          <a:r>
                            <a:rPr kumimoji="1" lang="ja-JP" altLang="en-US" dirty="0" smtClean="0">
                              <a:solidFill>
                                <a:schemeClr val="tx1"/>
                              </a:solidFill>
                            </a:rPr>
                            <a:t>提出履歴の閲覧性</a:t>
                          </a:r>
                          <a:endParaRPr kumimoji="1" lang="ja-JP" altLang="en-US" dirty="0">
                            <a:solidFill>
                              <a:schemeClr val="tx1"/>
                            </a:solidFill>
                          </a:endParaRPr>
                        </a:p>
                      </a:txBody>
                      <a:tcPr/>
                    </a:tc>
                    <a:tc>
                      <a:txBody>
                        <a:bodyPr/>
                        <a:lstStyle/>
                        <a:p>
                          <a:pPr algn="ctr"/>
                          <a:r>
                            <a:rPr kumimoji="1" lang="en-US" altLang="ja-JP" dirty="0" smtClean="0">
                              <a:solidFill>
                                <a:schemeClr val="tx1"/>
                              </a:solidFill>
                            </a:rPr>
                            <a:t>API</a:t>
                          </a:r>
                          <a:r>
                            <a:rPr kumimoji="1" lang="ja-JP" altLang="en-US" dirty="0" smtClean="0">
                              <a:solidFill>
                                <a:schemeClr val="tx1"/>
                              </a:solidFill>
                            </a:rPr>
                            <a:t>の有無</a:t>
                          </a:r>
                          <a:endParaRPr kumimoji="1" lang="ja-JP" altLang="en-US" dirty="0">
                            <a:solidFill>
                              <a:schemeClr val="tx1"/>
                            </a:solidFill>
                          </a:endParaRPr>
                        </a:p>
                      </a:txBody>
                      <a:tcPr/>
                    </a:tc>
                    <a:extLst>
                      <a:ext uri="{0D108BD9-81ED-4DB2-BD59-A6C34878D82A}">
                        <a16:rowId xmlns:a16="http://schemas.microsoft.com/office/drawing/2014/main" xmlns="" val="10000"/>
                      </a:ext>
                    </a:extLst>
                  </a:tr>
                  <a:tr h="370840">
                    <a:tc>
                      <a:txBody>
                        <a:bodyPr/>
                        <a:lstStyle/>
                        <a:p>
                          <a:pPr algn="ctr"/>
                          <a:r>
                            <a:rPr kumimoji="1" lang="en-US" altLang="ja-JP" dirty="0" err="1" smtClean="0"/>
                            <a:t>Codeforces</a:t>
                          </a:r>
                          <a:endParaRPr kumimoji="1" lang="ja-JP" altLang="en-US" dirty="0"/>
                        </a:p>
                      </a:txBody>
                      <a:tcPr/>
                    </a:tc>
                    <a:tc>
                      <a:txBody>
                        <a:bodyPr/>
                        <a:lstStyle/>
                        <a:p>
                          <a:pPr algn="r"/>
                          <a:r>
                            <a:rPr kumimoji="1" lang="en-US" altLang="ja-JP" dirty="0" smtClean="0"/>
                            <a:t>29,927</a:t>
                          </a:r>
                          <a:endParaRPr kumimoji="1" lang="ja-JP" altLang="en-US" dirty="0"/>
                        </a:p>
                      </a:txBody>
                      <a:tcPr/>
                    </a:tc>
                    <a:tc>
                      <a:txBody>
                        <a:bodyPr/>
                        <a:lstStyle/>
                        <a:p>
                          <a:pPr algn="ctr"/>
                          <a:r>
                            <a:rPr kumimoji="1" lang="ja-JP" altLang="en-US" dirty="0" smtClean="0"/>
                            <a:t>○</a:t>
                          </a:r>
                          <a:endParaRPr kumimoji="1" lang="ja-JP" altLang="en-US" dirty="0"/>
                        </a:p>
                      </a:txBody>
                      <a:tcPr/>
                    </a:tc>
                    <a:tc>
                      <a:txBody>
                        <a:bodyPr/>
                        <a:lstStyle/>
                        <a:p>
                          <a:pPr algn="ctr"/>
                          <a:r>
                            <a:rPr kumimoji="1" lang="ja-JP" altLang="en-US" dirty="0" smtClean="0"/>
                            <a:t>○</a:t>
                          </a:r>
                          <a:endParaRPr kumimoji="1" lang="ja-JP" altLang="en-US" dirty="0"/>
                        </a:p>
                      </a:txBody>
                      <a:tcPr/>
                    </a:tc>
                    <a:extLst>
                      <a:ext uri="{0D108BD9-81ED-4DB2-BD59-A6C34878D82A}">
                        <a16:rowId xmlns:a16="http://schemas.microsoft.com/office/drawing/2014/main" xmlns="" val="10001"/>
                      </a:ext>
                    </a:extLst>
                  </a:tr>
                  <a:tr h="370840">
                    <a:tc>
                      <a:txBody>
                        <a:bodyPr/>
                        <a:lstStyle/>
                        <a:p>
                          <a:pPr algn="ctr"/>
                          <a:r>
                            <a:rPr kumimoji="1" lang="en-US" altLang="ja-JP" dirty="0" err="1" smtClean="0"/>
                            <a:t>Topcoder</a:t>
                          </a:r>
                          <a:endParaRPr kumimoji="1" lang="ja-JP" altLang="en-US" dirty="0"/>
                        </a:p>
                      </a:txBody>
                      <a:tcPr/>
                    </a:tc>
                    <a:tc>
                      <a:txBody>
                        <a:bodyPr/>
                        <a:lstStyle/>
                        <a:p>
                          <a:pPr algn="r"/>
                          <a:r>
                            <a:rPr kumimoji="1" lang="en-US" altLang="ja-JP" dirty="0" smtClean="0"/>
                            <a:t>3,675</a:t>
                          </a:r>
                          <a:endParaRPr kumimoji="1" lang="ja-JP" alt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kumimoji="1" lang="en-US" altLang="ja-JP" b="0" i="1" dirty="0" smtClean="0">
                                        <a:latin typeface="Cambria Math" panose="02040503050406030204" pitchFamily="18" charset="0"/>
                                      </a:rPr>
                                    </m:ctrlPr>
                                  </m:sSupPr>
                                  <m:e>
                                    <m:r>
                                      <a:rPr kumimoji="1" lang="ja-JP" altLang="en-US" dirty="0" smtClean="0">
                                        <a:latin typeface="Cambria Math" panose="02040503050406030204" pitchFamily="18" charset="0"/>
                                      </a:rPr>
                                      <m:t>△</m:t>
                                    </m:r>
                                  </m:e>
                                  <m:sup>
                                    <m:r>
                                      <a:rPr kumimoji="1" lang="en-US" altLang="ja-JP" b="0" i="0" dirty="0" smtClean="0">
                                        <a:latin typeface="Cambria Math" panose="02040503050406030204" pitchFamily="18" charset="0"/>
                                      </a:rPr>
                                      <m:t>∗2</m:t>
                                    </m:r>
                                  </m:sup>
                                </m:sSup>
                              </m:oMath>
                            </m:oMathPara>
                          </a14:m>
                          <a:endParaRPr kumimoji="1" lang="ja-JP" altLang="en-US" dirty="0"/>
                        </a:p>
                      </a:txBody>
                      <a:tcPr/>
                    </a:tc>
                    <a:tc>
                      <a:txBody>
                        <a:bodyPr/>
                        <a:lstStyle/>
                        <a:p>
                          <a:pPr algn="ctr"/>
                          <a:r>
                            <a:rPr kumimoji="1" lang="ja-JP" altLang="en-US" dirty="0" smtClean="0"/>
                            <a:t>○</a:t>
                          </a:r>
                          <a:endParaRPr kumimoji="1" lang="ja-JP" altLang="en-US" dirty="0"/>
                        </a:p>
                      </a:txBody>
                      <a:tcPr/>
                    </a:tc>
                    <a:extLst>
                      <a:ext uri="{0D108BD9-81ED-4DB2-BD59-A6C34878D82A}">
                        <a16:rowId xmlns:a16="http://schemas.microsoft.com/office/drawing/2014/main" xmlns="" val="10002"/>
                      </a:ext>
                    </a:extLst>
                  </a:tr>
                  <a:tr h="370840">
                    <a:tc>
                      <a:txBody>
                        <a:bodyPr/>
                        <a:lstStyle/>
                        <a:p>
                          <a:pPr algn="ctr"/>
                          <a:r>
                            <a:rPr kumimoji="1" lang="en-US" altLang="ja-JP" dirty="0" err="1" smtClean="0"/>
                            <a:t>CodeChef</a:t>
                          </a:r>
                          <a:endParaRPr kumimoji="1" lang="ja-JP" altLang="en-US" dirty="0"/>
                        </a:p>
                      </a:txBody>
                      <a:tcPr/>
                    </a:tc>
                    <a:tc>
                      <a:txBody>
                        <a:bodyPr/>
                        <a:lstStyle/>
                        <a:p>
                          <a:pPr algn="r"/>
                          <a:r>
                            <a:rPr kumimoji="1" lang="en-US" altLang="ja-JP" dirty="0" smtClean="0"/>
                            <a:t>12,129</a:t>
                          </a:r>
                          <a:endParaRPr kumimoji="1" lang="ja-JP" altLang="en-US" dirty="0"/>
                        </a:p>
                      </a:txBody>
                      <a:tcPr/>
                    </a:tc>
                    <a:tc>
                      <a:txBody>
                        <a:bodyPr/>
                        <a:lstStyle/>
                        <a:p>
                          <a:pPr algn="ctr"/>
                          <a:r>
                            <a:rPr kumimoji="1" lang="ja-JP" altLang="en-US" dirty="0" smtClean="0"/>
                            <a:t>○</a:t>
                          </a:r>
                          <a:endParaRPr kumimoji="1" lang="ja-JP" altLang="en-US" dirty="0"/>
                        </a:p>
                      </a:txBody>
                      <a:tcPr/>
                    </a:tc>
                    <a:tc>
                      <a:txBody>
                        <a:bodyPr/>
                        <a:lstStyle/>
                        <a:p>
                          <a:pPr algn="ctr"/>
                          <a:r>
                            <a:rPr kumimoji="1" lang="en-US" altLang="ja-JP" dirty="0" smtClean="0"/>
                            <a:t>×</a:t>
                          </a:r>
                          <a:endParaRPr kumimoji="1" lang="ja-JP" altLang="en-US" dirty="0"/>
                        </a:p>
                      </a:txBody>
                      <a:tcPr/>
                    </a:tc>
                    <a:extLst>
                      <a:ext uri="{0D108BD9-81ED-4DB2-BD59-A6C34878D82A}">
                        <a16:rowId xmlns:a16="http://schemas.microsoft.com/office/drawing/2014/main" xmlns="" val="10003"/>
                      </a:ext>
                    </a:extLst>
                  </a:tr>
                  <a:tr h="370840">
                    <a:tc>
                      <a:txBody>
                        <a:bodyPr/>
                        <a:lstStyle/>
                        <a:p>
                          <a:pPr algn="ctr"/>
                          <a:r>
                            <a:rPr kumimoji="1" lang="en-US" altLang="ja-JP" dirty="0" err="1" smtClean="0"/>
                            <a:t>Hackerrank</a:t>
                          </a:r>
                          <a:endParaRPr kumimoji="1" lang="ja-JP" altLang="en-US" dirty="0"/>
                        </a:p>
                      </a:txBody>
                      <a:tcPr/>
                    </a:tc>
                    <a:tc>
                      <a:txBody>
                        <a:bodyPr/>
                        <a:lstStyle/>
                        <a:p>
                          <a:pPr algn="r"/>
                          <a14:m>
                            <m:oMathPara xmlns:m="http://schemas.openxmlformats.org/officeDocument/2006/math">
                              <m:oMathParaPr>
                                <m:jc m:val="centerGroup"/>
                              </m:oMathParaPr>
                              <m:oMath xmlns:m="http://schemas.openxmlformats.org/officeDocument/2006/math">
                                <m:sSup>
                                  <m:sSupPr>
                                    <m:ctrlPr>
                                      <a:rPr kumimoji="1" lang="en-US" altLang="ja-JP" b="0" i="1" smtClean="0">
                                        <a:latin typeface="Cambria Math" panose="02040503050406030204" pitchFamily="18" charset="0"/>
                                      </a:rPr>
                                    </m:ctrlPr>
                                  </m:sSupPr>
                                  <m:e>
                                    <m:r>
                                      <a:rPr kumimoji="1" lang="ja-JP" altLang="en-US" i="1" smtClean="0">
                                        <a:latin typeface="Cambria Math" panose="02040503050406030204" pitchFamily="18" charset="0"/>
                                      </a:rPr>
                                      <m:t>非公開</m:t>
                                    </m:r>
                                  </m:e>
                                  <m:sup>
                                    <m:r>
                                      <a:rPr kumimoji="1" lang="en-US" altLang="ja-JP" b="0" i="1" smtClean="0">
                                        <a:latin typeface="Cambria Math" panose="02040503050406030204" pitchFamily="18" charset="0"/>
                                      </a:rPr>
                                      <m:t>∗3</m:t>
                                    </m:r>
                                  </m:sup>
                                </m:sSup>
                              </m:oMath>
                            </m:oMathPara>
                          </a14:m>
                          <a:endParaRPr kumimoji="1" lang="ja-JP" altLang="en-US" dirty="0"/>
                        </a:p>
                      </a:txBody>
                      <a:tcPr/>
                    </a:tc>
                    <a:tc>
                      <a:txBody>
                        <a:bodyPr/>
                        <a:lstStyle/>
                        <a:p>
                          <a:pPr algn="ctr"/>
                          <a:r>
                            <a:rPr kumimoji="1" lang="en-US" altLang="ja-JP" dirty="0" smtClean="0"/>
                            <a:t>×</a:t>
                          </a:r>
                          <a:endParaRPr kumimoji="1" lang="ja-JP" altLang="en-US" dirty="0"/>
                        </a:p>
                      </a:txBody>
                      <a:tcPr/>
                    </a:tc>
                    <a:tc>
                      <a:txBody>
                        <a:bodyPr/>
                        <a:lstStyle/>
                        <a:p>
                          <a:pPr algn="ctr"/>
                          <a:r>
                            <a:rPr kumimoji="1" lang="en-US" altLang="ja-JP" dirty="0" smtClean="0"/>
                            <a:t>×</a:t>
                          </a:r>
                          <a:endParaRPr kumimoji="1" lang="ja-JP" altLang="en-US" dirty="0"/>
                        </a:p>
                      </a:txBody>
                      <a:tcPr/>
                    </a:tc>
                    <a:extLst>
                      <a:ext uri="{0D108BD9-81ED-4DB2-BD59-A6C34878D82A}">
                        <a16:rowId xmlns:a16="http://schemas.microsoft.com/office/drawing/2014/main" xmlns="" val="10004"/>
                      </a:ext>
                    </a:extLst>
                  </a:tr>
                </a:tbl>
              </a:graphicData>
            </a:graphic>
          </p:graphicFrame>
        </mc:Choice>
        <mc:Fallback xmlns="">
          <p:graphicFrame>
            <p:nvGraphicFramePr>
              <p:cNvPr id="4" name="表 3"/>
              <p:cNvGraphicFramePr>
                <a:graphicFrameLocks noGrp="1"/>
              </p:cNvGraphicFramePr>
              <p:nvPr>
                <p:extLst>
                  <p:ext uri="{D42A27DB-BD31-4B8C-83A1-F6EECF244321}">
                    <p14:modId xmlns:p14="http://schemas.microsoft.com/office/powerpoint/2010/main" val="1847976901"/>
                  </p:ext>
                </p:extLst>
              </p:nvPr>
            </p:nvGraphicFramePr>
            <p:xfrm>
              <a:off x="1518444" y="2854490"/>
              <a:ext cx="6096000" cy="2133346"/>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649986">
                    <a:tc>
                      <a:txBody>
                        <a:bodyPr/>
                        <a:lstStyle/>
                        <a:p>
                          <a:pPr algn="ctr"/>
                          <a:r>
                            <a:rPr kumimoji="1" lang="ja-JP" altLang="en-US" dirty="0" smtClean="0">
                              <a:solidFill>
                                <a:schemeClr val="tx1"/>
                              </a:solidFill>
                            </a:rPr>
                            <a:t>名前</a:t>
                          </a:r>
                          <a:endParaRPr kumimoji="1" lang="ja-JP" altLang="en-US" dirty="0">
                            <a:solidFill>
                              <a:schemeClr val="tx1"/>
                            </a:solidFill>
                          </a:endParaRPr>
                        </a:p>
                      </a:txBody>
                      <a:tcPr/>
                    </a:tc>
                    <a:tc>
                      <a:txBody>
                        <a:bodyPr/>
                        <a:lstStyle/>
                        <a:p>
                          <a:endParaRPr lang="ja-JP"/>
                        </a:p>
                      </a:txBody>
                      <a:tcPr>
                        <a:blipFill>
                          <a:blip r:embed="rId3"/>
                          <a:stretch>
                            <a:fillRect l="-100000" t="-6542" r="-200797" b="-241121"/>
                          </a:stretch>
                        </a:blipFill>
                      </a:tcPr>
                    </a:tc>
                    <a:tc>
                      <a:txBody>
                        <a:bodyPr/>
                        <a:lstStyle/>
                        <a:p>
                          <a:pPr algn="ctr"/>
                          <a:r>
                            <a:rPr kumimoji="1" lang="ja-JP" altLang="en-US" dirty="0" smtClean="0">
                              <a:solidFill>
                                <a:schemeClr val="tx1"/>
                              </a:solidFill>
                            </a:rPr>
                            <a:t>提出履歴の閲覧性</a:t>
                          </a:r>
                          <a:endParaRPr kumimoji="1" lang="ja-JP" altLang="en-US" dirty="0">
                            <a:solidFill>
                              <a:schemeClr val="tx1"/>
                            </a:solidFill>
                          </a:endParaRPr>
                        </a:p>
                      </a:txBody>
                      <a:tcPr/>
                    </a:tc>
                    <a:tc>
                      <a:txBody>
                        <a:bodyPr/>
                        <a:lstStyle/>
                        <a:p>
                          <a:pPr algn="ctr"/>
                          <a:r>
                            <a:rPr kumimoji="1" lang="en-US" altLang="ja-JP" dirty="0" smtClean="0">
                              <a:solidFill>
                                <a:schemeClr val="tx1"/>
                              </a:solidFill>
                            </a:rPr>
                            <a:t>API</a:t>
                          </a:r>
                          <a:r>
                            <a:rPr kumimoji="1" lang="ja-JP" altLang="en-US" dirty="0" smtClean="0">
                              <a:solidFill>
                                <a:schemeClr val="tx1"/>
                              </a:solidFill>
                            </a:rPr>
                            <a:t>の有無</a:t>
                          </a:r>
                          <a:endParaRPr kumimoji="1" lang="ja-JP" altLang="en-US" dirty="0">
                            <a:solidFill>
                              <a:schemeClr val="tx1"/>
                            </a:solidFill>
                          </a:endParaRPr>
                        </a:p>
                      </a:txBody>
                      <a:tcPr/>
                    </a:tc>
                    <a:extLst>
                      <a:ext uri="{0D108BD9-81ED-4DB2-BD59-A6C34878D82A}">
                        <a16:rowId xmlns:a16="http://schemas.microsoft.com/office/drawing/2014/main" val="10000"/>
                      </a:ext>
                    </a:extLst>
                  </a:tr>
                  <a:tr h="370840">
                    <a:tc>
                      <a:txBody>
                        <a:bodyPr/>
                        <a:lstStyle/>
                        <a:p>
                          <a:pPr algn="ctr"/>
                          <a:r>
                            <a:rPr kumimoji="1" lang="en-US" altLang="ja-JP" dirty="0" err="1" smtClean="0"/>
                            <a:t>Codeforces</a:t>
                          </a:r>
                          <a:endParaRPr kumimoji="1" lang="ja-JP" altLang="en-US" dirty="0"/>
                        </a:p>
                      </a:txBody>
                      <a:tcPr/>
                    </a:tc>
                    <a:tc>
                      <a:txBody>
                        <a:bodyPr/>
                        <a:lstStyle/>
                        <a:p>
                          <a:pPr algn="r"/>
                          <a:r>
                            <a:rPr kumimoji="1" lang="en-US" altLang="ja-JP" dirty="0" smtClean="0"/>
                            <a:t>29,927</a:t>
                          </a:r>
                          <a:endParaRPr kumimoji="1" lang="ja-JP" altLang="en-US" dirty="0"/>
                        </a:p>
                      </a:txBody>
                      <a:tcPr/>
                    </a:tc>
                    <a:tc>
                      <a:txBody>
                        <a:bodyPr/>
                        <a:lstStyle/>
                        <a:p>
                          <a:pPr algn="ctr"/>
                          <a:r>
                            <a:rPr kumimoji="1" lang="ja-JP" altLang="en-US" dirty="0" smtClean="0"/>
                            <a:t>○</a:t>
                          </a:r>
                          <a:endParaRPr kumimoji="1" lang="ja-JP" altLang="en-US" dirty="0"/>
                        </a:p>
                      </a:txBody>
                      <a:tcPr/>
                    </a:tc>
                    <a:tc>
                      <a:txBody>
                        <a:bodyPr/>
                        <a:lstStyle/>
                        <a:p>
                          <a:pPr algn="ctr"/>
                          <a:r>
                            <a:rPr kumimoji="1" lang="ja-JP" altLang="en-US" dirty="0" smtClean="0"/>
                            <a:t>○</a:t>
                          </a:r>
                          <a:endParaRPr kumimoji="1" lang="ja-JP" altLang="en-US" dirty="0"/>
                        </a:p>
                      </a:txBody>
                      <a:tcPr/>
                    </a:tc>
                    <a:extLst>
                      <a:ext uri="{0D108BD9-81ED-4DB2-BD59-A6C34878D82A}">
                        <a16:rowId xmlns:a16="http://schemas.microsoft.com/office/drawing/2014/main" val="10001"/>
                      </a:ext>
                    </a:extLst>
                  </a:tr>
                  <a:tr h="370840">
                    <a:tc>
                      <a:txBody>
                        <a:bodyPr/>
                        <a:lstStyle/>
                        <a:p>
                          <a:pPr algn="ctr"/>
                          <a:r>
                            <a:rPr kumimoji="1" lang="en-US" altLang="ja-JP" dirty="0" err="1" smtClean="0"/>
                            <a:t>Topcoder</a:t>
                          </a:r>
                          <a:endParaRPr kumimoji="1" lang="ja-JP" altLang="en-US" dirty="0"/>
                        </a:p>
                      </a:txBody>
                      <a:tcPr/>
                    </a:tc>
                    <a:tc>
                      <a:txBody>
                        <a:bodyPr/>
                        <a:lstStyle/>
                        <a:p>
                          <a:pPr algn="r"/>
                          <a:r>
                            <a:rPr kumimoji="1" lang="en-US" altLang="ja-JP" dirty="0" smtClean="0"/>
                            <a:t>3,675</a:t>
                          </a:r>
                          <a:endParaRPr kumimoji="1" lang="ja-JP" altLang="en-US" dirty="0"/>
                        </a:p>
                      </a:txBody>
                      <a:tcPr/>
                    </a:tc>
                    <a:tc>
                      <a:txBody>
                        <a:bodyPr/>
                        <a:lstStyle/>
                        <a:p>
                          <a:endParaRPr lang="ja-JP"/>
                        </a:p>
                      </a:txBody>
                      <a:tcPr>
                        <a:blipFill>
                          <a:blip r:embed="rId3"/>
                          <a:stretch>
                            <a:fillRect l="-200800" t="-286885" r="-101600" b="-222951"/>
                          </a:stretch>
                        </a:blipFill>
                      </a:tcPr>
                    </a:tc>
                    <a:tc>
                      <a:txBody>
                        <a:bodyPr/>
                        <a:lstStyle/>
                        <a:p>
                          <a:pPr algn="ctr"/>
                          <a:r>
                            <a:rPr kumimoji="1" lang="ja-JP" altLang="en-US" dirty="0" smtClean="0"/>
                            <a:t>○</a:t>
                          </a:r>
                          <a:endParaRPr kumimoji="1" lang="ja-JP" altLang="en-US" dirty="0"/>
                        </a:p>
                      </a:txBody>
                      <a:tcPr/>
                    </a:tc>
                    <a:extLst>
                      <a:ext uri="{0D108BD9-81ED-4DB2-BD59-A6C34878D82A}">
                        <a16:rowId xmlns:a16="http://schemas.microsoft.com/office/drawing/2014/main" val="10002"/>
                      </a:ext>
                    </a:extLst>
                  </a:tr>
                  <a:tr h="370840">
                    <a:tc>
                      <a:txBody>
                        <a:bodyPr/>
                        <a:lstStyle/>
                        <a:p>
                          <a:pPr algn="ctr"/>
                          <a:r>
                            <a:rPr kumimoji="1" lang="en-US" altLang="ja-JP" dirty="0" err="1" smtClean="0"/>
                            <a:t>CodeChef</a:t>
                          </a:r>
                          <a:endParaRPr kumimoji="1" lang="ja-JP" altLang="en-US" dirty="0"/>
                        </a:p>
                      </a:txBody>
                      <a:tcPr/>
                    </a:tc>
                    <a:tc>
                      <a:txBody>
                        <a:bodyPr/>
                        <a:lstStyle/>
                        <a:p>
                          <a:pPr algn="r"/>
                          <a:r>
                            <a:rPr kumimoji="1" lang="en-US" altLang="ja-JP" dirty="0" smtClean="0"/>
                            <a:t>12,129</a:t>
                          </a:r>
                          <a:endParaRPr kumimoji="1" lang="ja-JP" altLang="en-US" dirty="0"/>
                        </a:p>
                      </a:txBody>
                      <a:tcPr/>
                    </a:tc>
                    <a:tc>
                      <a:txBody>
                        <a:bodyPr/>
                        <a:lstStyle/>
                        <a:p>
                          <a:pPr algn="ctr"/>
                          <a:r>
                            <a:rPr kumimoji="1" lang="ja-JP" altLang="en-US" dirty="0" smtClean="0"/>
                            <a:t>○</a:t>
                          </a:r>
                          <a:endParaRPr kumimoji="1" lang="ja-JP" altLang="en-US" dirty="0"/>
                        </a:p>
                      </a:txBody>
                      <a:tcPr/>
                    </a:tc>
                    <a:tc>
                      <a:txBody>
                        <a:bodyPr/>
                        <a:lstStyle/>
                        <a:p>
                          <a:pPr algn="ctr"/>
                          <a:r>
                            <a:rPr kumimoji="1" lang="en-US" altLang="ja-JP" dirty="0" smtClean="0"/>
                            <a:t>×</a:t>
                          </a:r>
                          <a:endParaRPr kumimoji="1" lang="ja-JP" altLang="en-US" dirty="0"/>
                        </a:p>
                      </a:txBody>
                      <a:tcPr/>
                    </a:tc>
                    <a:extLst>
                      <a:ext uri="{0D108BD9-81ED-4DB2-BD59-A6C34878D82A}">
                        <a16:rowId xmlns:a16="http://schemas.microsoft.com/office/drawing/2014/main" val="10003"/>
                      </a:ext>
                    </a:extLst>
                  </a:tr>
                  <a:tr h="370840">
                    <a:tc>
                      <a:txBody>
                        <a:bodyPr/>
                        <a:lstStyle/>
                        <a:p>
                          <a:pPr algn="ctr"/>
                          <a:r>
                            <a:rPr kumimoji="1" lang="en-US" altLang="ja-JP" dirty="0" err="1" smtClean="0"/>
                            <a:t>Hackerrank</a:t>
                          </a:r>
                          <a:endParaRPr kumimoji="1" lang="ja-JP" altLang="en-US" dirty="0"/>
                        </a:p>
                      </a:txBody>
                      <a:tcPr/>
                    </a:tc>
                    <a:tc>
                      <a:txBody>
                        <a:bodyPr/>
                        <a:lstStyle/>
                        <a:p>
                          <a:endParaRPr lang="ja-JP"/>
                        </a:p>
                      </a:txBody>
                      <a:tcPr>
                        <a:blipFill>
                          <a:blip r:embed="rId3"/>
                          <a:stretch>
                            <a:fillRect l="-100000" t="-486885" r="-200797" b="-22951"/>
                          </a:stretch>
                        </a:blipFill>
                      </a:tcPr>
                    </a:tc>
                    <a:tc>
                      <a:txBody>
                        <a:bodyPr/>
                        <a:lstStyle/>
                        <a:p>
                          <a:pPr algn="ctr"/>
                          <a:r>
                            <a:rPr kumimoji="1" lang="en-US" altLang="ja-JP" dirty="0" smtClean="0"/>
                            <a:t>×</a:t>
                          </a:r>
                          <a:endParaRPr kumimoji="1" lang="ja-JP" altLang="en-US" dirty="0"/>
                        </a:p>
                      </a:txBody>
                      <a:tcPr/>
                    </a:tc>
                    <a:tc>
                      <a:txBody>
                        <a:bodyPr/>
                        <a:lstStyle/>
                        <a:p>
                          <a:pPr algn="ctr"/>
                          <a:r>
                            <a:rPr kumimoji="1" lang="en-US" altLang="ja-JP" dirty="0" smtClean="0"/>
                            <a:t>×</a:t>
                          </a:r>
                          <a:endParaRPr kumimoji="1" lang="ja-JP" altLang="en-US" dirty="0"/>
                        </a:p>
                      </a:txBody>
                      <a:tcPr/>
                    </a:tc>
                    <a:extLst>
                      <a:ext uri="{0D108BD9-81ED-4DB2-BD59-A6C34878D82A}">
                        <a16:rowId xmlns:a16="http://schemas.microsoft.com/office/drawing/2014/main" val="10004"/>
                      </a:ext>
                    </a:extLst>
                  </a:tr>
                </a:tbl>
              </a:graphicData>
            </a:graphic>
          </p:graphicFrame>
        </mc:Fallback>
      </mc:AlternateContent>
      <p:sp>
        <p:nvSpPr>
          <p:cNvPr id="5" name="テキスト ボックス 4"/>
          <p:cNvSpPr txBox="1"/>
          <p:nvPr/>
        </p:nvSpPr>
        <p:spPr>
          <a:xfrm>
            <a:off x="1657706" y="5115052"/>
            <a:ext cx="5817475" cy="923330"/>
          </a:xfrm>
          <a:prstGeom prst="rect">
            <a:avLst/>
          </a:prstGeom>
          <a:noFill/>
        </p:spPr>
        <p:txBody>
          <a:bodyPr wrap="square" rtlCol="0">
            <a:spAutoFit/>
          </a:bodyPr>
          <a:lstStyle/>
          <a:p>
            <a:r>
              <a:rPr kumimoji="1" lang="en-US" altLang="ja-JP" dirty="0" smtClean="0"/>
              <a:t>*1  </a:t>
            </a:r>
            <a:r>
              <a:rPr kumimoji="1" lang="ja-JP" altLang="en-US" dirty="0" smtClean="0"/>
              <a:t>過去</a:t>
            </a:r>
            <a:r>
              <a:rPr kumimoji="1" lang="en-US" altLang="ja-JP" dirty="0" smtClean="0"/>
              <a:t>6</a:t>
            </a:r>
            <a:r>
              <a:rPr kumimoji="1" lang="ja-JP" altLang="en-US" dirty="0" smtClean="0"/>
              <a:t>ヶ月以内に</a:t>
            </a:r>
            <a:r>
              <a:rPr kumimoji="1" lang="en-US" altLang="ja-JP" dirty="0" smtClean="0"/>
              <a:t>1</a:t>
            </a:r>
            <a:r>
              <a:rPr kumimoji="1" lang="ja-JP" altLang="en-US" dirty="0" smtClean="0"/>
              <a:t>度でもコンテストに参加したユーザー</a:t>
            </a:r>
            <a:endParaRPr kumimoji="1" lang="en-US" altLang="ja-JP" dirty="0" smtClean="0"/>
          </a:p>
          <a:p>
            <a:r>
              <a:rPr kumimoji="1" lang="en-US" altLang="ja-JP" dirty="0" smtClean="0"/>
              <a:t>*2  </a:t>
            </a:r>
            <a:r>
              <a:rPr kumimoji="1" lang="ja-JP" altLang="en-US" dirty="0" smtClean="0"/>
              <a:t>各問題に対する最終提出のみ公開</a:t>
            </a:r>
            <a:endParaRPr kumimoji="1" lang="en-US" altLang="ja-JP" dirty="0" smtClean="0"/>
          </a:p>
          <a:p>
            <a:r>
              <a:rPr lang="en-US" altLang="ja-JP" dirty="0" smtClean="0"/>
              <a:t>*3  </a:t>
            </a:r>
            <a:r>
              <a:rPr lang="ja-JP" altLang="en-US" dirty="0" smtClean="0"/>
              <a:t>総登録者数は</a:t>
            </a:r>
            <a:r>
              <a:rPr lang="en-US" altLang="ja-JP" dirty="0" smtClean="0"/>
              <a:t>93173</a:t>
            </a:r>
            <a:endParaRPr kumimoji="1" lang="ja-JP" altLang="en-US" dirty="0"/>
          </a:p>
        </p:txBody>
      </p:sp>
      <p:sp>
        <p:nvSpPr>
          <p:cNvPr id="6" name="スライド番号プレースホルダー 5"/>
          <p:cNvSpPr>
            <a:spLocks noGrp="1"/>
          </p:cNvSpPr>
          <p:nvPr>
            <p:ph type="sldNum" sz="quarter" idx="12"/>
          </p:nvPr>
        </p:nvSpPr>
        <p:spPr/>
        <p:txBody>
          <a:bodyPr/>
          <a:lstStyle/>
          <a:p>
            <a:fld id="{1EED56CB-58F9-4B74-8C64-FB1757321DFA}" type="slidenum">
              <a:rPr kumimoji="1" lang="ja-JP" altLang="en-US" smtClean="0"/>
              <a:t>11</a:t>
            </a:fld>
            <a:endParaRPr kumimoji="1" lang="ja-JP" altLang="en-US"/>
          </a:p>
        </p:txBody>
      </p:sp>
      <p:sp>
        <p:nvSpPr>
          <p:cNvPr id="7" name="テキスト ボックス 6"/>
          <p:cNvSpPr txBox="1"/>
          <p:nvPr/>
        </p:nvSpPr>
        <p:spPr>
          <a:xfrm>
            <a:off x="1657707" y="6038382"/>
            <a:ext cx="2233980" cy="307777"/>
          </a:xfrm>
          <a:prstGeom prst="rect">
            <a:avLst/>
          </a:prstGeom>
          <a:solidFill>
            <a:schemeClr val="accent3">
              <a:lumMod val="95000"/>
            </a:schemeClr>
          </a:solidFill>
        </p:spPr>
        <p:txBody>
          <a:bodyPr wrap="square" rtlCol="0">
            <a:spAutoFit/>
          </a:bodyPr>
          <a:lstStyle/>
          <a:p>
            <a:r>
              <a:rPr lang="en-US" altLang="ja-JP" sz="1400" dirty="0" smtClean="0"/>
              <a:t>[2] http</a:t>
            </a:r>
            <a:r>
              <a:rPr lang="en-US" altLang="ja-JP" sz="1400" dirty="0"/>
              <a:t>://codeforces.com/</a:t>
            </a:r>
            <a:endParaRPr kumimoji="1" lang="ja-JP" altLang="en-US" sz="1400" dirty="0"/>
          </a:p>
        </p:txBody>
      </p:sp>
    </p:spTree>
    <p:extLst>
      <p:ext uri="{BB962C8B-B14F-4D97-AF65-F5344CB8AC3E}">
        <p14:creationId xmlns:p14="http://schemas.microsoft.com/office/powerpoint/2010/main" val="220914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Codeforces</a:t>
            </a:r>
            <a:r>
              <a:rPr kumimoji="1" lang="ja-JP" altLang="en-US" dirty="0" smtClean="0"/>
              <a:t>の規模</a:t>
            </a:r>
            <a:endParaRPr kumimoji="1" lang="ja-JP" altLang="en-US" dirty="0"/>
          </a:p>
        </p:txBody>
      </p:sp>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12</a:t>
            </a:fld>
            <a:endParaRPr kumimoji="1" lang="ja-JP" altLang="en-US"/>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000" y="3639078"/>
            <a:ext cx="2356773" cy="2153501"/>
          </a:xfrm>
          <a:prstGeom prst="rect">
            <a:avLst/>
          </a:prstGeom>
        </p:spPr>
      </p:pic>
      <p:sp>
        <p:nvSpPr>
          <p:cNvPr id="9" name="円/楕円 8"/>
          <p:cNvSpPr/>
          <p:nvPr/>
        </p:nvSpPr>
        <p:spPr>
          <a:xfrm>
            <a:off x="1243523" y="4491133"/>
            <a:ext cx="311727" cy="26323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0" name="円/楕円 9"/>
          <p:cNvSpPr/>
          <p:nvPr/>
        </p:nvSpPr>
        <p:spPr>
          <a:xfrm>
            <a:off x="2124836" y="4743538"/>
            <a:ext cx="311727" cy="26323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1" name="円/楕円 10"/>
          <p:cNvSpPr/>
          <p:nvPr/>
        </p:nvSpPr>
        <p:spPr>
          <a:xfrm>
            <a:off x="931796" y="5120634"/>
            <a:ext cx="311727" cy="26323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2" name="テキスト ボックス 11"/>
          <p:cNvSpPr txBox="1"/>
          <p:nvPr/>
        </p:nvSpPr>
        <p:spPr>
          <a:xfrm>
            <a:off x="577256" y="2209450"/>
            <a:ext cx="2342219" cy="830997"/>
          </a:xfrm>
          <a:prstGeom prst="rect">
            <a:avLst/>
          </a:prstGeom>
          <a:noFill/>
        </p:spPr>
        <p:txBody>
          <a:bodyPr wrap="square" rtlCol="0">
            <a:spAutoFit/>
          </a:bodyPr>
          <a:lstStyle/>
          <a:p>
            <a:r>
              <a:rPr kumimoji="1" lang="ja-JP" altLang="en-US" sz="2400" dirty="0" smtClean="0"/>
              <a:t>開催頻度</a:t>
            </a:r>
            <a:endParaRPr kumimoji="1" lang="en-US" altLang="ja-JP" sz="2400" dirty="0" smtClean="0"/>
          </a:p>
          <a:p>
            <a:r>
              <a:rPr kumimoji="1" lang="ja-JP" altLang="en-US" sz="2400" dirty="0" smtClean="0"/>
              <a:t>月に</a:t>
            </a:r>
            <a:r>
              <a:rPr kumimoji="1" lang="en-US" altLang="ja-JP" sz="2400" dirty="0" smtClean="0"/>
              <a:t>2</a:t>
            </a:r>
            <a:r>
              <a:rPr kumimoji="1" lang="ja-JP" altLang="en-US" sz="2400" dirty="0" smtClean="0"/>
              <a:t>～</a:t>
            </a:r>
            <a:r>
              <a:rPr kumimoji="1" lang="en-US" altLang="ja-JP" sz="2400" dirty="0" smtClean="0"/>
              <a:t>3</a:t>
            </a:r>
            <a:r>
              <a:rPr kumimoji="1" lang="ja-JP" altLang="en-US" sz="2400" dirty="0" smtClean="0"/>
              <a:t>回程度</a:t>
            </a:r>
            <a:endParaRPr kumimoji="1" lang="ja-JP" altLang="en-US" sz="2400" dirty="0"/>
          </a:p>
        </p:txBody>
      </p:sp>
      <p:sp>
        <p:nvSpPr>
          <p:cNvPr id="13" name="四角形吹き出し 12"/>
          <p:cNvSpPr/>
          <p:nvPr/>
        </p:nvSpPr>
        <p:spPr>
          <a:xfrm>
            <a:off x="585433" y="2074820"/>
            <a:ext cx="2355272" cy="1051640"/>
          </a:xfrm>
          <a:prstGeom prst="wedgeRectCallout">
            <a:avLst>
              <a:gd name="adj1" fmla="val -20245"/>
              <a:gd name="adj2" fmla="val 8943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1574" y="3998106"/>
            <a:ext cx="2450675" cy="1512526"/>
          </a:xfrm>
          <a:prstGeom prst="rect">
            <a:avLst/>
          </a:prstGeom>
        </p:spPr>
      </p:pic>
      <p:sp>
        <p:nvSpPr>
          <p:cNvPr id="15" name="四角形吹き出し 14"/>
          <p:cNvSpPr/>
          <p:nvPr/>
        </p:nvSpPr>
        <p:spPr>
          <a:xfrm>
            <a:off x="3349415" y="2074820"/>
            <a:ext cx="2355272" cy="1051640"/>
          </a:xfrm>
          <a:prstGeom prst="wedgeRectCallout">
            <a:avLst>
              <a:gd name="adj1" fmla="val -20245"/>
              <a:gd name="adj2" fmla="val 8943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6" name="テキスト ボックス 15"/>
          <p:cNvSpPr txBox="1"/>
          <p:nvPr/>
        </p:nvSpPr>
        <p:spPr>
          <a:xfrm>
            <a:off x="3349415" y="2209450"/>
            <a:ext cx="2452834" cy="830997"/>
          </a:xfrm>
          <a:prstGeom prst="rect">
            <a:avLst/>
          </a:prstGeom>
          <a:noFill/>
        </p:spPr>
        <p:txBody>
          <a:bodyPr wrap="square" rtlCol="0">
            <a:spAutoFit/>
          </a:bodyPr>
          <a:lstStyle/>
          <a:p>
            <a:r>
              <a:rPr kumimoji="1" lang="ja-JP" altLang="en-US" sz="2400" dirty="0" smtClean="0"/>
              <a:t>参加者</a:t>
            </a:r>
            <a:endParaRPr kumimoji="1" lang="en-US" altLang="ja-JP" sz="2400" dirty="0" smtClean="0"/>
          </a:p>
          <a:p>
            <a:r>
              <a:rPr kumimoji="1" lang="ja-JP" altLang="en-US" sz="2400" dirty="0" smtClean="0"/>
              <a:t>毎回</a:t>
            </a:r>
            <a:r>
              <a:rPr kumimoji="1" lang="en-US" altLang="ja-JP" sz="2400" dirty="0" smtClean="0"/>
              <a:t>7000</a:t>
            </a:r>
            <a:r>
              <a:rPr kumimoji="1" lang="ja-JP" altLang="en-US" sz="2400" dirty="0" smtClean="0"/>
              <a:t>人程度</a:t>
            </a:r>
            <a:endParaRPr kumimoji="1" lang="ja-JP" altLang="en-US" sz="2400" dirty="0"/>
          </a:p>
        </p:txBody>
      </p:sp>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2050" y="3998106"/>
            <a:ext cx="2127786" cy="1385764"/>
          </a:xfrm>
          <a:prstGeom prst="rect">
            <a:avLst/>
          </a:prstGeom>
        </p:spPr>
      </p:pic>
      <p:sp>
        <p:nvSpPr>
          <p:cNvPr id="18" name="四角形吹き出し 17"/>
          <p:cNvSpPr/>
          <p:nvPr/>
        </p:nvSpPr>
        <p:spPr>
          <a:xfrm>
            <a:off x="6113397" y="2074820"/>
            <a:ext cx="2355272" cy="1051640"/>
          </a:xfrm>
          <a:prstGeom prst="wedgeRectCallout">
            <a:avLst>
              <a:gd name="adj1" fmla="val -20245"/>
              <a:gd name="adj2" fmla="val 8943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9" name="テキスト ボックス 18"/>
          <p:cNvSpPr txBox="1"/>
          <p:nvPr/>
        </p:nvSpPr>
        <p:spPr>
          <a:xfrm>
            <a:off x="6113397" y="2209450"/>
            <a:ext cx="2452834" cy="830997"/>
          </a:xfrm>
          <a:prstGeom prst="rect">
            <a:avLst/>
          </a:prstGeom>
          <a:noFill/>
        </p:spPr>
        <p:txBody>
          <a:bodyPr wrap="square" rtlCol="0">
            <a:spAutoFit/>
          </a:bodyPr>
          <a:lstStyle/>
          <a:p>
            <a:r>
              <a:rPr kumimoji="1" lang="ja-JP" altLang="en-US" sz="2400" dirty="0" smtClean="0"/>
              <a:t>国籍</a:t>
            </a:r>
            <a:endParaRPr kumimoji="1" lang="en-US" altLang="ja-JP" sz="2400" dirty="0" smtClean="0"/>
          </a:p>
          <a:p>
            <a:r>
              <a:rPr lang="ja-JP" altLang="en-US" sz="2400" dirty="0" smtClean="0"/>
              <a:t>全世界から参加</a:t>
            </a:r>
            <a:endParaRPr kumimoji="1" lang="ja-JP" altLang="en-US" sz="2400" dirty="0"/>
          </a:p>
        </p:txBody>
      </p:sp>
    </p:spTree>
    <p:extLst>
      <p:ext uri="{BB962C8B-B14F-4D97-AF65-F5344CB8AC3E}">
        <p14:creationId xmlns:p14="http://schemas.microsoft.com/office/powerpoint/2010/main" val="2414096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データセットの</a:t>
            </a:r>
            <a:r>
              <a:rPr lang="ja-JP" altLang="en-US" dirty="0"/>
              <a:t>構築</a:t>
            </a:r>
            <a:endParaRPr kumimoji="1" lang="ja-JP" altLang="en-US" dirty="0"/>
          </a:p>
        </p:txBody>
      </p:sp>
      <p:sp>
        <p:nvSpPr>
          <p:cNvPr id="3" name="コンテンツ プレースホルダー 2"/>
          <p:cNvSpPr>
            <a:spLocks noGrp="1"/>
          </p:cNvSpPr>
          <p:nvPr>
            <p:ph idx="1"/>
          </p:nvPr>
        </p:nvSpPr>
        <p:spPr>
          <a:xfrm>
            <a:off x="457200" y="1600203"/>
            <a:ext cx="8229600" cy="1257982"/>
          </a:xfrm>
        </p:spPr>
        <p:txBody>
          <a:bodyPr/>
          <a:lstStyle/>
          <a:p>
            <a:pPr marL="0" indent="0">
              <a:buNone/>
            </a:pPr>
            <a:r>
              <a:rPr lang="ja-JP" altLang="en-US" dirty="0" smtClean="0"/>
              <a:t>大手プログラミングコンテスト</a:t>
            </a:r>
            <a:r>
              <a:rPr lang="en-US" altLang="ja-JP" dirty="0" err="1" smtClean="0"/>
              <a:t>Codeforces</a:t>
            </a:r>
            <a:r>
              <a:rPr lang="ja-JP" altLang="en-US" dirty="0" smtClean="0"/>
              <a:t>より研究用データセットを構築した</a:t>
            </a:r>
            <a:endParaRPr lang="en-US" altLang="ja-JP" dirty="0" smtClean="0"/>
          </a:p>
          <a:p>
            <a:pPr marL="0" indent="0">
              <a:buNone/>
            </a:pPr>
            <a:r>
              <a:rPr kumimoji="1" lang="en-US" altLang="ja-JP" sz="2400" dirty="0" smtClean="0"/>
              <a:t>(</a:t>
            </a:r>
            <a:r>
              <a:rPr kumimoji="1" lang="ja-JP" altLang="en-US" sz="2400" dirty="0" smtClean="0"/>
              <a:t>収集期間</a:t>
            </a:r>
            <a:r>
              <a:rPr kumimoji="1" lang="en-US" altLang="ja-JP" sz="2400" dirty="0" smtClean="0"/>
              <a:t>: 2016/5/19</a:t>
            </a:r>
            <a:r>
              <a:rPr kumimoji="1" lang="ja-JP" altLang="en-US" sz="2400" dirty="0" smtClean="0"/>
              <a:t>～</a:t>
            </a:r>
            <a:r>
              <a:rPr kumimoji="1" lang="en-US" altLang="ja-JP" sz="2400" dirty="0" smtClean="0"/>
              <a:t>2016/11/15)</a:t>
            </a:r>
            <a:endParaRPr kumimoji="1" lang="ja-JP" altLang="en-US" sz="2400" dirty="0"/>
          </a:p>
        </p:txBody>
      </p:sp>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13</a:t>
            </a:fld>
            <a:endParaRPr kumimoji="1" lang="ja-JP" altLang="en-US"/>
          </a:p>
        </p:txBody>
      </p:sp>
      <p:sp>
        <p:nvSpPr>
          <p:cNvPr id="6" name="テキスト ボックス 5"/>
          <p:cNvSpPr txBox="1"/>
          <p:nvPr/>
        </p:nvSpPr>
        <p:spPr>
          <a:xfrm>
            <a:off x="696423" y="3354765"/>
            <a:ext cx="2079171" cy="369332"/>
          </a:xfrm>
          <a:prstGeom prst="rect">
            <a:avLst/>
          </a:prstGeom>
          <a:solidFill>
            <a:schemeClr val="accent5"/>
          </a:solidFill>
        </p:spPr>
        <p:txBody>
          <a:bodyPr wrap="square" rtlCol="0">
            <a:spAutoFit/>
          </a:bodyPr>
          <a:lstStyle/>
          <a:p>
            <a:pPr algn="ctr"/>
            <a:r>
              <a:rPr kumimoji="1" lang="ja-JP" altLang="en-US" dirty="0" smtClean="0"/>
              <a:t>ソースコードデータ</a:t>
            </a:r>
            <a:endParaRPr kumimoji="1" lang="ja-JP" altLang="en-US" dirty="0"/>
          </a:p>
        </p:txBody>
      </p:sp>
      <p:sp>
        <p:nvSpPr>
          <p:cNvPr id="7" name="テキスト ボックス 6"/>
          <p:cNvSpPr txBox="1"/>
          <p:nvPr/>
        </p:nvSpPr>
        <p:spPr>
          <a:xfrm>
            <a:off x="696423" y="4795312"/>
            <a:ext cx="2449287" cy="369332"/>
          </a:xfrm>
          <a:prstGeom prst="rect">
            <a:avLst/>
          </a:prstGeom>
          <a:solidFill>
            <a:schemeClr val="accent5"/>
          </a:solidFill>
        </p:spPr>
        <p:txBody>
          <a:bodyPr wrap="square" rtlCol="0">
            <a:spAutoFit/>
          </a:bodyPr>
          <a:lstStyle/>
          <a:p>
            <a:pPr algn="ctr"/>
            <a:r>
              <a:rPr lang="ja-JP" altLang="en-US" dirty="0"/>
              <a:t>提出</a:t>
            </a:r>
            <a:r>
              <a:rPr lang="ja-JP" altLang="en-US" dirty="0" smtClean="0"/>
              <a:t>履歴</a:t>
            </a:r>
            <a:r>
              <a:rPr kumimoji="1" lang="ja-JP" altLang="en-US" dirty="0" smtClean="0"/>
              <a:t>データベース</a:t>
            </a:r>
            <a:endParaRPr kumimoji="1" lang="ja-JP" altLang="en-US" dirty="0"/>
          </a:p>
        </p:txBody>
      </p:sp>
      <p:graphicFrame>
        <p:nvGraphicFramePr>
          <p:cNvPr id="8" name="表 7"/>
          <p:cNvGraphicFramePr>
            <a:graphicFrameLocks noGrp="1"/>
          </p:cNvGraphicFramePr>
          <p:nvPr>
            <p:extLst>
              <p:ext uri="{D42A27DB-BD31-4B8C-83A1-F6EECF244321}">
                <p14:modId xmlns:p14="http://schemas.microsoft.com/office/powerpoint/2010/main" val="3596232171"/>
              </p:ext>
            </p:extLst>
          </p:nvPr>
        </p:nvGraphicFramePr>
        <p:xfrm>
          <a:off x="2923829" y="3840564"/>
          <a:ext cx="3480650" cy="792480"/>
        </p:xfrm>
        <a:graphic>
          <a:graphicData uri="http://schemas.openxmlformats.org/drawingml/2006/table">
            <a:tbl>
              <a:tblPr firstRow="1" bandRow="1">
                <a:tableStyleId>{5C22544A-7EE6-4342-B048-85BDC9FD1C3A}</a:tableStyleId>
              </a:tblPr>
              <a:tblGrid>
                <a:gridCol w="1740325">
                  <a:extLst>
                    <a:ext uri="{9D8B030D-6E8A-4147-A177-3AD203B41FA5}">
                      <a16:colId xmlns:a16="http://schemas.microsoft.com/office/drawing/2014/main" xmlns="" val="20000"/>
                    </a:ext>
                  </a:extLst>
                </a:gridCol>
                <a:gridCol w="1740325">
                  <a:extLst>
                    <a:ext uri="{9D8B030D-6E8A-4147-A177-3AD203B41FA5}">
                      <a16:colId xmlns:a16="http://schemas.microsoft.com/office/drawing/2014/main" xmlns="" val="20001"/>
                    </a:ext>
                  </a:extLst>
                </a:gridCol>
              </a:tblGrid>
              <a:tr h="370840">
                <a:tc>
                  <a:txBody>
                    <a:bodyPr/>
                    <a:lstStyle/>
                    <a:p>
                      <a:pPr algn="r"/>
                      <a:r>
                        <a:rPr kumimoji="1" lang="ja-JP" altLang="en-US" sz="2000" dirty="0" smtClean="0">
                          <a:solidFill>
                            <a:schemeClr val="tx1"/>
                          </a:solidFill>
                        </a:rPr>
                        <a:t>ファイル数</a:t>
                      </a:r>
                      <a:endParaRPr kumimoji="1" lang="ja-JP"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ja-JP" altLang="en-US" sz="2000" dirty="0" smtClean="0">
                          <a:solidFill>
                            <a:schemeClr val="tx1"/>
                          </a:solidFill>
                        </a:rPr>
                        <a:t>合計サイズ</a:t>
                      </a:r>
                      <a:endParaRPr kumimoji="1" lang="ja-JP"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370840">
                <a:tc>
                  <a:txBody>
                    <a:bodyPr/>
                    <a:lstStyle/>
                    <a:p>
                      <a:pPr algn="r"/>
                      <a:r>
                        <a:rPr kumimoji="1" lang="en-US" altLang="ja-JP" sz="2000" dirty="0" smtClean="0">
                          <a:solidFill>
                            <a:schemeClr val="tx1"/>
                          </a:solidFill>
                        </a:rPr>
                        <a:t>1,644,636</a:t>
                      </a:r>
                      <a:endParaRPr kumimoji="1" lang="ja-JP"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2000" dirty="0" smtClean="0">
                          <a:solidFill>
                            <a:schemeClr val="tx1"/>
                          </a:solidFill>
                        </a:rPr>
                        <a:t>2.31GB</a:t>
                      </a:r>
                      <a:endParaRPr kumimoji="1" lang="ja-JP"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1104964670"/>
              </p:ext>
            </p:extLst>
          </p:nvPr>
        </p:nvGraphicFramePr>
        <p:xfrm>
          <a:off x="696425" y="5347208"/>
          <a:ext cx="7935460" cy="792480"/>
        </p:xfrm>
        <a:graphic>
          <a:graphicData uri="http://schemas.openxmlformats.org/drawingml/2006/table">
            <a:tbl>
              <a:tblPr firstRow="1" bandRow="1">
                <a:tableStyleId>{5C22544A-7EE6-4342-B048-85BDC9FD1C3A}</a:tableStyleId>
              </a:tblPr>
              <a:tblGrid>
                <a:gridCol w="1587092">
                  <a:extLst>
                    <a:ext uri="{9D8B030D-6E8A-4147-A177-3AD203B41FA5}">
                      <a16:colId xmlns:a16="http://schemas.microsoft.com/office/drawing/2014/main" xmlns="" val="20000"/>
                    </a:ext>
                  </a:extLst>
                </a:gridCol>
                <a:gridCol w="1587092">
                  <a:extLst>
                    <a:ext uri="{9D8B030D-6E8A-4147-A177-3AD203B41FA5}">
                      <a16:colId xmlns:a16="http://schemas.microsoft.com/office/drawing/2014/main" xmlns="" val="20001"/>
                    </a:ext>
                  </a:extLst>
                </a:gridCol>
                <a:gridCol w="1587092">
                  <a:extLst>
                    <a:ext uri="{9D8B030D-6E8A-4147-A177-3AD203B41FA5}">
                      <a16:colId xmlns:a16="http://schemas.microsoft.com/office/drawing/2014/main" xmlns="" val="20002"/>
                    </a:ext>
                  </a:extLst>
                </a:gridCol>
                <a:gridCol w="1587092">
                  <a:extLst>
                    <a:ext uri="{9D8B030D-6E8A-4147-A177-3AD203B41FA5}">
                      <a16:colId xmlns:a16="http://schemas.microsoft.com/office/drawing/2014/main" xmlns="" val="20003"/>
                    </a:ext>
                  </a:extLst>
                </a:gridCol>
                <a:gridCol w="1587092">
                  <a:extLst>
                    <a:ext uri="{9D8B030D-6E8A-4147-A177-3AD203B41FA5}">
                      <a16:colId xmlns:a16="http://schemas.microsoft.com/office/drawing/2014/main" xmlns="" val="20004"/>
                    </a:ext>
                  </a:extLst>
                </a:gridCol>
              </a:tblGrid>
              <a:tr h="370840">
                <a:tc>
                  <a:txBody>
                    <a:bodyPr/>
                    <a:lstStyle/>
                    <a:p>
                      <a:pPr algn="r"/>
                      <a:r>
                        <a:rPr kumimoji="1" lang="ja-JP" altLang="en-US" sz="2000" dirty="0" smtClean="0">
                          <a:solidFill>
                            <a:schemeClr val="tx1"/>
                          </a:solidFill>
                        </a:rPr>
                        <a:t>提出数</a:t>
                      </a:r>
                      <a:endParaRPr kumimoji="1" lang="ja-JP"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ja-JP" altLang="en-US" sz="2000" dirty="0" smtClean="0">
                          <a:solidFill>
                            <a:schemeClr val="tx1"/>
                          </a:solidFill>
                        </a:rPr>
                        <a:t>参加者数</a:t>
                      </a:r>
                      <a:endParaRPr kumimoji="1" lang="ja-JP"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ja-JP" altLang="en-US" sz="2000" dirty="0" smtClean="0">
                          <a:solidFill>
                            <a:schemeClr val="tx1"/>
                          </a:solidFill>
                        </a:rPr>
                        <a:t>コンテスト数</a:t>
                      </a:r>
                      <a:endParaRPr kumimoji="1" lang="ja-JP"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ja-JP" altLang="en-US" sz="2000" dirty="0" smtClean="0">
                          <a:solidFill>
                            <a:schemeClr val="tx1"/>
                          </a:solidFill>
                        </a:rPr>
                        <a:t>問題数</a:t>
                      </a:r>
                      <a:endParaRPr kumimoji="1" lang="ja-JP"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ja-JP" altLang="en-US" sz="2000" dirty="0" smtClean="0">
                          <a:solidFill>
                            <a:schemeClr val="tx1"/>
                          </a:solidFill>
                        </a:rPr>
                        <a:t>サイズ</a:t>
                      </a:r>
                      <a:endParaRPr kumimoji="1" lang="ja-JP"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2000" dirty="0" smtClean="0">
                          <a:solidFill>
                            <a:schemeClr val="tx1"/>
                          </a:solidFill>
                        </a:rPr>
                        <a:t>1,644,636</a:t>
                      </a:r>
                      <a:endParaRPr kumimoji="1" lang="ja-JP" altLang="en-US" sz="2000" dirty="0" smtClean="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2000" dirty="0" smtClean="0">
                          <a:solidFill>
                            <a:schemeClr val="tx1"/>
                          </a:solidFill>
                        </a:rPr>
                        <a:t>14,520</a:t>
                      </a:r>
                      <a:endParaRPr kumimoji="1" lang="ja-JP"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2000" dirty="0" smtClean="0">
                          <a:solidFill>
                            <a:schemeClr val="tx1"/>
                          </a:solidFill>
                        </a:rPr>
                        <a:t>739</a:t>
                      </a:r>
                      <a:endParaRPr kumimoji="1" lang="ja-JP"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2000" dirty="0" smtClean="0">
                          <a:solidFill>
                            <a:schemeClr val="tx1"/>
                          </a:solidFill>
                        </a:rPr>
                        <a:t>3,218</a:t>
                      </a:r>
                      <a:endParaRPr kumimoji="1" lang="ja-JP"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2000" dirty="0" smtClean="0">
                          <a:solidFill>
                            <a:schemeClr val="tx1"/>
                          </a:solidFill>
                        </a:rPr>
                        <a:t>357MB</a:t>
                      </a:r>
                      <a:endParaRPr kumimoji="1" lang="ja-JP"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896721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Research Question</a:t>
            </a:r>
            <a:endParaRPr kumimoji="1" lang="ja-JP" altLang="en-US" dirty="0"/>
          </a:p>
        </p:txBody>
      </p:sp>
      <p:sp>
        <p:nvSpPr>
          <p:cNvPr id="3" name="コンテンツ プレースホルダー 2"/>
          <p:cNvSpPr>
            <a:spLocks noGrp="1"/>
          </p:cNvSpPr>
          <p:nvPr>
            <p:ph idx="1"/>
          </p:nvPr>
        </p:nvSpPr>
        <p:spPr/>
        <p:txBody>
          <a:bodyPr/>
          <a:lstStyle/>
          <a:p>
            <a:pPr marL="514350" indent="-514350">
              <a:buFont typeface="+mj-lt"/>
              <a:buAutoNum type="arabicPeriod"/>
            </a:pPr>
            <a:r>
              <a:rPr lang="ja-JP" altLang="en-US" dirty="0" smtClean="0"/>
              <a:t>上級者は，そうでない参加者と比較して修正量が少なくなるか</a:t>
            </a:r>
            <a:r>
              <a:rPr lang="en-US" altLang="ja-JP" dirty="0" smtClean="0"/>
              <a:t/>
            </a:r>
            <a:br>
              <a:rPr lang="en-US" altLang="ja-JP" dirty="0" smtClean="0"/>
            </a:br>
            <a:endParaRPr kumimoji="1" lang="en-US" altLang="ja-JP" dirty="0" smtClean="0"/>
          </a:p>
          <a:p>
            <a:pPr marL="514350" indent="-514350">
              <a:buFont typeface="+mj-lt"/>
              <a:buAutoNum type="arabicPeriod"/>
            </a:pPr>
            <a:r>
              <a:rPr lang="ja-JP" altLang="en-US" dirty="0" smtClean="0"/>
              <a:t>上級者は，そうでない参加者と比較して修正箇所に違いはあるか</a:t>
            </a:r>
            <a:endParaRPr lang="en-US" altLang="ja-JP" dirty="0" smtClean="0"/>
          </a:p>
        </p:txBody>
      </p:sp>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14</a:t>
            </a:fld>
            <a:endParaRPr kumimoji="1" lang="ja-JP" altLang="en-US"/>
          </a:p>
        </p:txBody>
      </p:sp>
    </p:spTree>
    <p:extLst>
      <p:ext uri="{BB962C8B-B14F-4D97-AF65-F5344CB8AC3E}">
        <p14:creationId xmlns:p14="http://schemas.microsoft.com/office/powerpoint/2010/main" val="4063781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修正量に</a:t>
            </a:r>
            <a:r>
              <a:rPr lang="ja-JP" altLang="en-US" dirty="0" smtClean="0"/>
              <a:t>関する用語定義</a:t>
            </a:r>
            <a:endParaRPr kumimoji="1" lang="ja-JP" altLang="en-US" dirty="0"/>
          </a:p>
        </p:txBody>
      </p:sp>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15</a:t>
            </a:fld>
            <a:endParaRPr kumimoji="1" lang="ja-JP" altLang="en-US"/>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9563" y="2976775"/>
            <a:ext cx="4160837" cy="994926"/>
          </a:xfrm>
          <a:prstGeom prst="rect">
            <a:avLst/>
          </a:prstGeom>
        </p:spPr>
      </p:pic>
      <mc:AlternateContent xmlns:mc="http://schemas.openxmlformats.org/markup-compatibility/2006" xmlns:a14="http://schemas.microsoft.com/office/drawing/2010/main">
        <mc:Choice Requires="a14">
          <p:sp>
            <p:nvSpPr>
              <p:cNvPr id="12" name="テキスト ボックス 11"/>
              <p:cNvSpPr txBox="1"/>
              <p:nvPr/>
            </p:nvSpPr>
            <p:spPr>
              <a:xfrm>
                <a:off x="1101725" y="2121975"/>
                <a:ext cx="5957582" cy="707886"/>
              </a:xfrm>
              <a:prstGeom prst="rect">
                <a:avLst/>
              </a:prstGeom>
              <a:noFill/>
            </p:spPr>
            <p:txBody>
              <a:bodyPr wrap="square" rtlCol="0">
                <a:spAutoFit/>
              </a:bodyPr>
              <a:lstStyle/>
              <a:p>
                <a:r>
                  <a:rPr kumimoji="1" lang="ja-JP" altLang="en-US" sz="2000" dirty="0" smtClean="0"/>
                  <a:t>参加者</a:t>
                </a:r>
                <a14:m>
                  <m:oMath xmlns:m="http://schemas.openxmlformats.org/officeDocument/2006/math">
                    <m:r>
                      <a:rPr kumimoji="1" lang="en-US" altLang="ja-JP" sz="2000" b="0" i="1" smtClean="0">
                        <a:latin typeface="Cambria Math" panose="02040503050406030204" pitchFamily="18" charset="0"/>
                      </a:rPr>
                      <m:t>𝑢</m:t>
                    </m:r>
                  </m:oMath>
                </a14:m>
                <a:r>
                  <a:rPr kumimoji="1" lang="ja-JP" altLang="en-US" sz="2000" dirty="0" smtClean="0"/>
                  <a:t>・問題</a:t>
                </a:r>
                <a14:m>
                  <m:oMath xmlns:m="http://schemas.openxmlformats.org/officeDocument/2006/math">
                    <m:r>
                      <a:rPr kumimoji="1" lang="en-US" altLang="ja-JP" sz="2000" b="0" i="1" smtClean="0">
                        <a:latin typeface="Cambria Math" panose="02040503050406030204" pitchFamily="18" charset="0"/>
                      </a:rPr>
                      <m:t>𝑝</m:t>
                    </m:r>
                    <m:r>
                      <a:rPr lang="ja-JP" altLang="en-US" sz="2000" i="1">
                        <a:latin typeface="Cambria Math" panose="02040503050406030204" pitchFamily="18" charset="0"/>
                      </a:rPr>
                      <m:t>における</m:t>
                    </m:r>
                    <m:r>
                      <a:rPr lang="en-US" altLang="ja-JP" sz="2000" b="0" i="1" smtClean="0">
                        <a:latin typeface="Cambria Math" panose="02040503050406030204" pitchFamily="18" charset="0"/>
                      </a:rPr>
                      <m:t>𝑖</m:t>
                    </m:r>
                    <m:r>
                      <a:rPr lang="ja-JP" altLang="en-US" sz="2000" i="1">
                        <a:latin typeface="Cambria Math" panose="02040503050406030204" pitchFamily="18" charset="0"/>
                      </a:rPr>
                      <m:t>番目</m:t>
                    </m:r>
                  </m:oMath>
                </a14:m>
                <a:r>
                  <a:rPr kumimoji="1" lang="ja-JP" altLang="en-US" sz="2000" dirty="0" smtClean="0"/>
                  <a:t>と</a:t>
                </a:r>
                <a14:m>
                  <m:oMath xmlns:m="http://schemas.openxmlformats.org/officeDocument/2006/math">
                    <m:r>
                      <a:rPr kumimoji="1" lang="en-US" altLang="ja-JP" sz="2000" b="0" i="1" dirty="0" smtClean="0">
                        <a:latin typeface="Cambria Math" panose="02040503050406030204" pitchFamily="18" charset="0"/>
                      </a:rPr>
                      <m:t>𝑖</m:t>
                    </m:r>
                    <m:r>
                      <a:rPr kumimoji="1" lang="en-US" altLang="ja-JP" sz="2000" b="0" i="1" dirty="0" smtClean="0">
                        <a:latin typeface="Cambria Math" panose="02040503050406030204" pitchFamily="18" charset="0"/>
                      </a:rPr>
                      <m:t>+1</m:t>
                    </m:r>
                    <m:r>
                      <a:rPr lang="ja-JP" altLang="en-US" sz="2000" i="1" dirty="0">
                        <a:latin typeface="Cambria Math" panose="02040503050406030204" pitchFamily="18" charset="0"/>
                      </a:rPr>
                      <m:t>番目</m:t>
                    </m:r>
                    <m:r>
                      <a:rPr lang="ja-JP" altLang="en-US" sz="2000" i="1" dirty="0" smtClean="0">
                        <a:latin typeface="Cambria Math" panose="02040503050406030204" pitchFamily="18" charset="0"/>
                      </a:rPr>
                      <m:t>と</m:t>
                    </m:r>
                    <m:r>
                      <a:rPr kumimoji="1" lang="ja-JP" altLang="en-US" sz="2000" i="1" dirty="0" smtClean="0">
                        <a:latin typeface="Cambria Math" panose="02040503050406030204" pitchFamily="18" charset="0"/>
                      </a:rPr>
                      <m:t>の</m:t>
                    </m:r>
                  </m:oMath>
                </a14:m>
                <a:endParaRPr kumimoji="1" lang="en-US" altLang="ja-JP" sz="2000" dirty="0" smtClean="0"/>
              </a:p>
              <a:p>
                <a:r>
                  <a:rPr kumimoji="1" lang="ja-JP" altLang="en-US" sz="2000" dirty="0" smtClean="0"/>
                  <a:t>トークンベースのレーベンシュタイン距離</a:t>
                </a:r>
                <a:r>
                  <a:rPr kumimoji="1" lang="en-US" altLang="ja-JP" sz="2000" dirty="0" smtClean="0"/>
                  <a:t>(</a:t>
                </a:r>
                <a:r>
                  <a:rPr kumimoji="1" lang="ja-JP" altLang="en-US" sz="2000" dirty="0" smtClean="0"/>
                  <a:t>編集距離</a:t>
                </a:r>
                <a:r>
                  <a:rPr kumimoji="1" lang="en-US" altLang="ja-JP" sz="2000" dirty="0" smtClean="0"/>
                  <a:t>)</a:t>
                </a:r>
                <a:endParaRPr kumimoji="1" lang="ja-JP" altLang="en-US" sz="2000"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1101725" y="2121975"/>
                <a:ext cx="5957582" cy="707886"/>
              </a:xfrm>
              <a:prstGeom prst="rect">
                <a:avLst/>
              </a:prstGeom>
              <a:blipFill rotWithShape="0">
                <a:blip r:embed="rId4"/>
                <a:stretch>
                  <a:fillRect l="-1126" t="-6034" b="-1551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p:cNvSpPr txBox="1"/>
              <p:nvPr/>
            </p:nvSpPr>
            <p:spPr>
              <a:xfrm>
                <a:off x="457201" y="1574291"/>
                <a:ext cx="4180636" cy="490199"/>
              </a:xfrm>
              <a:prstGeom prst="rect">
                <a:avLst/>
              </a:prstGeom>
              <a:solidFill>
                <a:srgbClr val="F0F0FA"/>
              </a:solidFill>
            </p:spPr>
            <p:txBody>
              <a:bodyPr wrap="square" rtlCol="0">
                <a:spAutoFit/>
              </a:bodyPr>
              <a:lstStyle/>
              <a:p>
                <a:pPr algn="ctr"/>
                <a14:m>
                  <m:oMath xmlns:m="http://schemas.openxmlformats.org/officeDocument/2006/math">
                    <m:r>
                      <a:rPr lang="en-US" altLang="ja-JP" sz="2400" b="0" i="1" smtClean="0">
                        <a:latin typeface="Cambria Math" panose="02040503050406030204" pitchFamily="18" charset="0"/>
                      </a:rPr>
                      <m:t>𝐿</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𝐷</m:t>
                        </m:r>
                      </m:e>
                      <m:sub>
                        <m:r>
                          <a:rPr lang="en-US" altLang="ja-JP" sz="2400" b="0" i="1" smtClean="0">
                            <a:latin typeface="Cambria Math" panose="02040503050406030204" pitchFamily="18" charset="0"/>
                          </a:rPr>
                          <m:t>𝑢</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𝑝</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𝑖</m:t>
                        </m:r>
                      </m:sub>
                    </m:sSub>
                  </m:oMath>
                </a14:m>
                <a:r>
                  <a:rPr lang="en-US" altLang="ja-JP" sz="2400" dirty="0" smtClean="0"/>
                  <a:t>(</a:t>
                </a:r>
                <a:r>
                  <a:rPr lang="en-US" altLang="ja-JP" sz="2400" dirty="0" err="1" smtClean="0"/>
                  <a:t>Levenshtein</a:t>
                </a:r>
                <a:r>
                  <a:rPr lang="en-US" altLang="ja-JP" sz="2400" dirty="0" smtClean="0"/>
                  <a:t> Distance)</a:t>
                </a:r>
                <a:endParaRPr lang="en-US" altLang="ja-JP" sz="24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457201" y="1574291"/>
                <a:ext cx="4180636" cy="490199"/>
              </a:xfrm>
              <a:prstGeom prst="rect">
                <a:avLst/>
              </a:prstGeom>
              <a:blipFill rotWithShape="0">
                <a:blip r:embed="rId5"/>
                <a:stretch>
                  <a:fillRect t="-9877" r="-2041" b="-20988"/>
                </a:stretch>
              </a:blipFill>
            </p:spPr>
            <p:txBody>
              <a:bodyPr/>
              <a:lstStyle/>
              <a:p>
                <a:r>
                  <a:rPr lang="ja-JP" altLang="en-US">
                    <a:noFill/>
                  </a:rPr>
                  <a:t> </a:t>
                </a:r>
              </a:p>
            </p:txBody>
          </p:sp>
        </mc:Fallback>
      </mc:AlternateContent>
      <p:cxnSp>
        <p:nvCxnSpPr>
          <p:cNvPr id="7" name="直線矢印コネクタ 6"/>
          <p:cNvCxnSpPr/>
          <p:nvPr/>
        </p:nvCxnSpPr>
        <p:spPr>
          <a:xfrm flipV="1">
            <a:off x="1426369" y="2875175"/>
            <a:ext cx="0" cy="11649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57200" y="3651059"/>
            <a:ext cx="946150" cy="369332"/>
          </a:xfrm>
          <a:prstGeom prst="rect">
            <a:avLst/>
          </a:prstGeom>
          <a:noFill/>
        </p:spPr>
        <p:txBody>
          <a:bodyPr wrap="square" rtlCol="0">
            <a:spAutoFit/>
          </a:bodyPr>
          <a:lstStyle/>
          <a:p>
            <a:pPr algn="ctr"/>
            <a:r>
              <a:rPr lang="en-US" altLang="ja-JP" dirty="0" smtClean="0"/>
              <a:t>OLD</a:t>
            </a:r>
            <a:endParaRPr kumimoji="1" lang="ja-JP" altLang="en-US" dirty="0"/>
          </a:p>
        </p:txBody>
      </p:sp>
      <p:sp>
        <p:nvSpPr>
          <p:cNvPr id="15" name="テキスト ボックス 14"/>
          <p:cNvSpPr txBox="1"/>
          <p:nvPr/>
        </p:nvSpPr>
        <p:spPr>
          <a:xfrm>
            <a:off x="480219" y="2863016"/>
            <a:ext cx="946150" cy="369332"/>
          </a:xfrm>
          <a:prstGeom prst="rect">
            <a:avLst/>
          </a:prstGeom>
          <a:noFill/>
        </p:spPr>
        <p:txBody>
          <a:bodyPr wrap="square" rtlCol="0">
            <a:spAutoFit/>
          </a:bodyPr>
          <a:lstStyle/>
          <a:p>
            <a:pPr algn="ctr"/>
            <a:r>
              <a:rPr lang="en-US" altLang="ja-JP" dirty="0" smtClean="0"/>
              <a:t>NEW</a:t>
            </a:r>
            <a:endParaRPr kumimoji="1" lang="ja-JP" altLang="en-US" dirty="0"/>
          </a:p>
        </p:txBody>
      </p:sp>
      <p:sp>
        <p:nvSpPr>
          <p:cNvPr id="18" name="右中かっこ 17"/>
          <p:cNvSpPr/>
          <p:nvPr/>
        </p:nvSpPr>
        <p:spPr>
          <a:xfrm>
            <a:off x="5740400" y="3474238"/>
            <a:ext cx="304800" cy="49746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メモ 19"/>
          <p:cNvSpPr/>
          <p:nvPr/>
        </p:nvSpPr>
        <p:spPr>
          <a:xfrm>
            <a:off x="6394450" y="2969965"/>
            <a:ext cx="514350" cy="629583"/>
          </a:xfrm>
          <a:prstGeom prst="foldedCorne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21" name="メモ 20"/>
          <p:cNvSpPr/>
          <p:nvPr/>
        </p:nvSpPr>
        <p:spPr>
          <a:xfrm>
            <a:off x="7575550" y="2969964"/>
            <a:ext cx="514350" cy="629583"/>
          </a:xfrm>
          <a:prstGeom prst="foldedCorne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22" name="左右矢印 21"/>
          <p:cNvSpPr/>
          <p:nvPr/>
        </p:nvSpPr>
        <p:spPr>
          <a:xfrm>
            <a:off x="6978650" y="3172263"/>
            <a:ext cx="520700" cy="205035"/>
          </a:xfrm>
          <a:prstGeom prst="lef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mc:AlternateContent xmlns:mc="http://schemas.openxmlformats.org/markup-compatibility/2006" xmlns:a14="http://schemas.microsoft.com/office/drawing/2010/main">
        <mc:Choice Requires="a14">
          <p:sp>
            <p:nvSpPr>
              <p:cNvPr id="23" name="テキスト ボックス 22"/>
              <p:cNvSpPr txBox="1"/>
              <p:nvPr/>
            </p:nvSpPr>
            <p:spPr>
              <a:xfrm>
                <a:off x="6045200" y="3629643"/>
                <a:ext cx="2465388" cy="3907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𝐿</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𝐷</m:t>
                          </m:r>
                        </m:e>
                        <m:sub>
                          <m:r>
                            <a:rPr kumimoji="1" lang="en-US" altLang="ja-JP" b="0" i="1" smtClean="0">
                              <a:latin typeface="Cambria Math" panose="02040503050406030204" pitchFamily="18" charset="0"/>
                            </a:rPr>
                            <m:t>𝑢𝑠𝑒𝑟𝐴</m:t>
                          </m:r>
                          <m:r>
                            <a:rPr kumimoji="1" lang="en-US" altLang="ja-JP" b="0" i="1" smtClean="0">
                              <a:latin typeface="Cambria Math" panose="02040503050406030204" pitchFamily="18" charset="0"/>
                            </a:rPr>
                            <m:t>, 639</m:t>
                          </m:r>
                          <m:r>
                            <a:rPr kumimoji="1" lang="en-US" altLang="ja-JP" b="0" i="1" smtClean="0">
                              <a:latin typeface="Cambria Math" panose="02040503050406030204" pitchFamily="18" charset="0"/>
                            </a:rPr>
                            <m:t>𝐶</m:t>
                          </m:r>
                          <m:r>
                            <a:rPr kumimoji="1" lang="en-US" altLang="ja-JP" b="0" i="1" smtClean="0">
                              <a:latin typeface="Cambria Math" panose="02040503050406030204" pitchFamily="18" charset="0"/>
                            </a:rPr>
                            <m:t>,1</m:t>
                          </m:r>
                        </m:sub>
                      </m:sSub>
                    </m:oMath>
                  </m:oMathPara>
                </a14:m>
                <a:endParaRPr kumimoji="1" lang="ja-JP" altLang="en-US"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6045200" y="3629643"/>
                <a:ext cx="2465388" cy="390748"/>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457200" y="4522153"/>
                <a:ext cx="1289050" cy="497059"/>
              </a:xfrm>
              <a:prstGeom prst="rect">
                <a:avLst/>
              </a:prstGeom>
              <a:solidFill>
                <a:srgbClr val="F0F0FA"/>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altLang="ja-JP" sz="2400" b="0" i="1" smtClean="0">
                              <a:latin typeface="Cambria Math" panose="02040503050406030204" pitchFamily="18" charset="0"/>
                            </a:rPr>
                          </m:ctrlPr>
                        </m:accPr>
                        <m:e>
                          <m:r>
                            <a:rPr lang="en-US" altLang="ja-JP" sz="2400" b="0" i="1" smtClean="0">
                              <a:latin typeface="Cambria Math" panose="02040503050406030204" pitchFamily="18" charset="0"/>
                            </a:rPr>
                            <m:t>𝐿</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𝐷</m:t>
                              </m:r>
                            </m:e>
                            <m:sub>
                              <m:r>
                                <a:rPr lang="en-US" altLang="ja-JP" sz="2400" b="0" i="1" smtClean="0">
                                  <a:latin typeface="Cambria Math" panose="02040503050406030204" pitchFamily="18" charset="0"/>
                                </a:rPr>
                                <m:t>𝑝</m:t>
                              </m:r>
                            </m:sub>
                          </m:sSub>
                        </m:e>
                      </m:acc>
                    </m:oMath>
                  </m:oMathPara>
                </a14:m>
                <a:endParaRPr lang="en-US" altLang="ja-JP" sz="2400"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457200" y="4522153"/>
                <a:ext cx="1289050" cy="497059"/>
              </a:xfrm>
              <a:prstGeom prst="rect">
                <a:avLst/>
              </a:prstGeom>
              <a:blipFill rotWithShape="0">
                <a:blip r:embed="rId7"/>
                <a:stretch>
                  <a:fillRect b="-617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1954212" y="4574327"/>
                <a:ext cx="4029622" cy="400110"/>
              </a:xfrm>
              <a:prstGeom prst="rect">
                <a:avLst/>
              </a:prstGeom>
              <a:noFill/>
            </p:spPr>
            <p:txBody>
              <a:bodyPr wrap="square" rtlCol="0">
                <a:spAutoFit/>
              </a:bodyPr>
              <a:lstStyle/>
              <a:p>
                <a:r>
                  <a:rPr kumimoji="1" lang="ja-JP" altLang="en-US" sz="2000" dirty="0" smtClean="0"/>
                  <a:t>問題</a:t>
                </a:r>
                <a14:m>
                  <m:oMath xmlns:m="http://schemas.openxmlformats.org/officeDocument/2006/math">
                    <m:r>
                      <a:rPr kumimoji="1" lang="en-US" altLang="ja-JP" sz="2000" b="0" i="1" smtClean="0">
                        <a:latin typeface="Cambria Math" panose="02040503050406030204" pitchFamily="18" charset="0"/>
                      </a:rPr>
                      <m:t>𝑝</m:t>
                    </m:r>
                  </m:oMath>
                </a14:m>
                <a:r>
                  <a:rPr kumimoji="1" lang="ja-JP" altLang="en-US" sz="2000" dirty="0" smtClean="0"/>
                  <a:t>における</a:t>
                </a:r>
                <a14:m>
                  <m:oMath xmlns:m="http://schemas.openxmlformats.org/officeDocument/2006/math">
                    <m:r>
                      <a:rPr kumimoji="1" lang="en-US" altLang="ja-JP" sz="2000" b="0" i="1" smtClean="0">
                        <a:latin typeface="Cambria Math" panose="02040503050406030204" pitchFamily="18" charset="0"/>
                      </a:rPr>
                      <m:t>𝐿𝐷</m:t>
                    </m:r>
                  </m:oMath>
                </a14:m>
                <a:r>
                  <a:rPr kumimoji="1" lang="ja-JP" altLang="en-US" sz="2000" dirty="0" smtClean="0"/>
                  <a:t>の平均値</a:t>
                </a:r>
                <a:endParaRPr kumimoji="1" lang="ja-JP" altLang="en-US" sz="2000"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1954212" y="4574327"/>
                <a:ext cx="4029622" cy="400110"/>
              </a:xfrm>
              <a:prstGeom prst="rect">
                <a:avLst/>
              </a:prstGeom>
              <a:blipFill rotWithShape="0">
                <a:blip r:embed="rId8"/>
                <a:stretch>
                  <a:fillRect l="-1664" t="-10606" b="-2272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457200" y="5303727"/>
                <a:ext cx="2946399" cy="490199"/>
              </a:xfrm>
              <a:prstGeom prst="rect">
                <a:avLst/>
              </a:prstGeom>
              <a:solidFill>
                <a:srgbClr val="F0F0FA"/>
              </a:solidFill>
            </p:spPr>
            <p:txBody>
              <a:bodyPr wrap="square" rtlCol="0">
                <a:spAutoFit/>
              </a:bodyPr>
              <a:lstStyle/>
              <a:p>
                <a:pPr algn="ctr"/>
                <a14:m>
                  <m:oMath xmlns:m="http://schemas.openxmlformats.org/officeDocument/2006/math">
                    <m:r>
                      <a:rPr lang="en-US" altLang="ja-JP" sz="2400" b="0" i="1" smtClean="0">
                        <a:latin typeface="Cambria Math" panose="02040503050406030204" pitchFamily="18" charset="0"/>
                      </a:rPr>
                      <m:t>𝑁𝐿</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𝐷</m:t>
                        </m:r>
                      </m:e>
                      <m:sub>
                        <m:r>
                          <a:rPr lang="en-US" altLang="ja-JP" sz="2400" b="0" i="1" smtClean="0">
                            <a:latin typeface="Cambria Math" panose="02040503050406030204" pitchFamily="18" charset="0"/>
                          </a:rPr>
                          <m:t>𝑢</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𝑝</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𝑖</m:t>
                        </m:r>
                      </m:sub>
                    </m:sSub>
                  </m:oMath>
                </a14:m>
                <a:r>
                  <a:rPr lang="en-US" altLang="ja-JP" sz="2400" dirty="0" smtClean="0"/>
                  <a:t>(</a:t>
                </a:r>
                <a:r>
                  <a:rPr lang="ja-JP" altLang="en-US" sz="2400" dirty="0" smtClean="0"/>
                  <a:t>正規化</a:t>
                </a:r>
                <a14:m>
                  <m:oMath xmlns:m="http://schemas.openxmlformats.org/officeDocument/2006/math">
                    <m:r>
                      <a:rPr lang="en-US" altLang="ja-JP" sz="2400" b="0" i="1" smtClean="0">
                        <a:latin typeface="Cambria Math" panose="02040503050406030204" pitchFamily="18" charset="0"/>
                      </a:rPr>
                      <m:t>𝐿𝐷</m:t>
                    </m:r>
                  </m:oMath>
                </a14:m>
                <a:r>
                  <a:rPr lang="en-US" altLang="ja-JP" sz="2400" dirty="0" smtClean="0"/>
                  <a:t>)</a:t>
                </a:r>
                <a:endParaRPr lang="en-US" altLang="ja-JP" sz="2400"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457200" y="5303727"/>
                <a:ext cx="2946399" cy="490199"/>
              </a:xfrm>
              <a:prstGeom prst="rect">
                <a:avLst/>
              </a:prstGeom>
              <a:blipFill rotWithShape="0">
                <a:blip r:embed="rId9"/>
                <a:stretch>
                  <a:fillRect t="-13750" b="-2375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テキスト ボックス 26"/>
              <p:cNvSpPr txBox="1"/>
              <p:nvPr/>
            </p:nvSpPr>
            <p:spPr>
              <a:xfrm>
                <a:off x="3095487" y="5163752"/>
                <a:ext cx="3217531" cy="77014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𝑁𝐿</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𝐷</m:t>
                          </m:r>
                        </m:e>
                        <m:sub>
                          <m:r>
                            <a:rPr kumimoji="1" lang="en-US" altLang="ja-JP" sz="2000" b="0" i="1" smtClean="0">
                              <a:latin typeface="Cambria Math" panose="02040503050406030204" pitchFamily="18" charset="0"/>
                            </a:rPr>
                            <m:t>𝑢</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𝑝</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panose="02040503050406030204" pitchFamily="18" charset="0"/>
                            </a:rPr>
                            <m:t>𝐿</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𝐷</m:t>
                              </m:r>
                            </m:e>
                            <m:sub>
                              <m:r>
                                <a:rPr kumimoji="1" lang="en-US" altLang="ja-JP" sz="2000" b="0" i="1" smtClean="0">
                                  <a:latin typeface="Cambria Math" panose="02040503050406030204" pitchFamily="18" charset="0"/>
                                </a:rPr>
                                <m:t>𝑢</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𝑝</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𝑖</m:t>
                              </m:r>
                            </m:sub>
                          </m:sSub>
                        </m:num>
                        <m:den>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𝐿</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𝐷</m:t>
                                  </m:r>
                                </m:e>
                                <m:sub>
                                  <m:r>
                                    <a:rPr kumimoji="1" lang="en-US" altLang="ja-JP" sz="2000" b="0" i="1" smtClean="0">
                                      <a:latin typeface="Cambria Math" panose="02040503050406030204" pitchFamily="18" charset="0"/>
                                    </a:rPr>
                                    <m:t>𝑝</m:t>
                                  </m:r>
                                </m:sub>
                              </m:sSub>
                            </m:e>
                          </m:acc>
                        </m:den>
                      </m:f>
                    </m:oMath>
                  </m:oMathPara>
                </a14:m>
                <a:endParaRPr kumimoji="1" lang="ja-JP" altLang="en-US" sz="2000" dirty="0"/>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3095487" y="5163752"/>
                <a:ext cx="3217531" cy="770147"/>
              </a:xfrm>
              <a:prstGeom prst="rect">
                <a:avLst/>
              </a:prstGeom>
              <a:blipFill rotWithShape="0">
                <a:blip r:embed="rId10"/>
                <a:stretch>
                  <a:fillRect/>
                </a:stretch>
              </a:blipFill>
            </p:spPr>
            <p:txBody>
              <a:bodyPr/>
              <a:lstStyle/>
              <a:p>
                <a:r>
                  <a:rPr lang="ja-JP" altLang="en-US">
                    <a:noFill/>
                  </a:rPr>
                  <a:t> </a:t>
                </a:r>
              </a:p>
            </p:txBody>
          </p:sp>
        </mc:Fallback>
      </mc:AlternateContent>
      <p:sp>
        <p:nvSpPr>
          <p:cNvPr id="8" name="正方形/長方形 7"/>
          <p:cNvSpPr/>
          <p:nvPr/>
        </p:nvSpPr>
        <p:spPr>
          <a:xfrm>
            <a:off x="2670048" y="2976775"/>
            <a:ext cx="512064" cy="994926"/>
          </a:xfrm>
          <a:prstGeom prst="rect">
            <a:avLst/>
          </a:prstGeom>
          <a:solidFill>
            <a:schemeClr val="bg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9" name="正方形/長方形 18"/>
          <p:cNvSpPr/>
          <p:nvPr/>
        </p:nvSpPr>
        <p:spPr>
          <a:xfrm>
            <a:off x="1579563" y="3474238"/>
            <a:ext cx="4160837" cy="49746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5" name="テキスト ボックス 4"/>
          <p:cNvSpPr txBox="1"/>
          <p:nvPr/>
        </p:nvSpPr>
        <p:spPr>
          <a:xfrm>
            <a:off x="2631846" y="3033763"/>
            <a:ext cx="588468" cy="276999"/>
          </a:xfrm>
          <a:prstGeom prst="rect">
            <a:avLst/>
          </a:prstGeom>
          <a:noFill/>
        </p:spPr>
        <p:txBody>
          <a:bodyPr wrap="square" rtlCol="0">
            <a:spAutoFit/>
          </a:bodyPr>
          <a:lstStyle/>
          <a:p>
            <a:r>
              <a:rPr kumimoji="1" lang="en-US" altLang="ja-JP" sz="1200" dirty="0" err="1" smtClean="0"/>
              <a:t>userA</a:t>
            </a:r>
            <a:endParaRPr kumimoji="1" lang="ja-JP" altLang="en-US" sz="1200" dirty="0"/>
          </a:p>
        </p:txBody>
      </p:sp>
    </p:spTree>
    <p:extLst>
      <p:ext uri="{BB962C8B-B14F-4D97-AF65-F5344CB8AC3E}">
        <p14:creationId xmlns:p14="http://schemas.microsoft.com/office/powerpoint/2010/main" val="2381902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RQ1: </a:t>
            </a:r>
            <a:r>
              <a:rPr kumimoji="1" lang="ja-JP" altLang="en-US" dirty="0" smtClean="0"/>
              <a:t>調査</a:t>
            </a:r>
            <a:endParaRPr kumimoji="1" lang="ja-JP" altLang="en-US" dirty="0"/>
          </a:p>
        </p:txBody>
      </p:sp>
      <p:sp>
        <p:nvSpPr>
          <p:cNvPr id="3" name="コンテンツ プレースホルダー 2"/>
          <p:cNvSpPr>
            <a:spLocks noGrp="1"/>
          </p:cNvSpPr>
          <p:nvPr>
            <p:ph idx="1"/>
          </p:nvPr>
        </p:nvSpPr>
        <p:spPr>
          <a:xfrm>
            <a:off x="867569" y="1526318"/>
            <a:ext cx="7423150" cy="1064872"/>
          </a:xfrm>
        </p:spPr>
        <p:txBody>
          <a:bodyPr/>
          <a:lstStyle/>
          <a:p>
            <a:pPr marL="0" indent="0">
              <a:buNone/>
            </a:pPr>
            <a:r>
              <a:rPr kumimoji="1" lang="ja-JP" altLang="en-US" dirty="0" smtClean="0"/>
              <a:t>上級者が，</a:t>
            </a:r>
            <a:r>
              <a:rPr lang="ja-JP" altLang="en-US" dirty="0" smtClean="0"/>
              <a:t>ソースコード</a:t>
            </a:r>
            <a:r>
              <a:rPr kumimoji="1" lang="ja-JP" altLang="en-US" dirty="0" smtClean="0"/>
              <a:t>に対してどの程度の量の修正変更を行うかを調査する</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16</a:t>
            </a:fld>
            <a:endParaRPr kumimoji="1" lang="ja-JP" altLang="en-US"/>
          </a:p>
        </p:txBody>
      </p:sp>
      <p:sp>
        <p:nvSpPr>
          <p:cNvPr id="16" name="テキスト ボックス 15"/>
          <p:cNvSpPr txBox="1"/>
          <p:nvPr/>
        </p:nvSpPr>
        <p:spPr>
          <a:xfrm>
            <a:off x="666314" y="3052855"/>
            <a:ext cx="8008581" cy="461665"/>
          </a:xfrm>
          <a:prstGeom prst="rect">
            <a:avLst/>
          </a:prstGeom>
          <a:noFill/>
        </p:spPr>
        <p:txBody>
          <a:bodyPr wrap="square" rtlCol="0">
            <a:spAutoFit/>
          </a:bodyPr>
          <a:lstStyle/>
          <a:p>
            <a:r>
              <a:rPr kumimoji="1" lang="ja-JP" altLang="en-US" sz="2400" dirty="0" smtClean="0"/>
              <a:t>初級者は上級者と比較してソースコード修正量が増加する</a:t>
            </a:r>
            <a:endParaRPr kumimoji="1" lang="en-US" altLang="ja-JP" sz="2400" dirty="0" smtClean="0"/>
          </a:p>
        </p:txBody>
      </p:sp>
      <p:sp>
        <p:nvSpPr>
          <p:cNvPr id="17" name="正方形/長方形 16"/>
          <p:cNvSpPr/>
          <p:nvPr/>
        </p:nvSpPr>
        <p:spPr>
          <a:xfrm>
            <a:off x="508000" y="2941628"/>
            <a:ext cx="8236745" cy="68411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7" name="テキスト ボックス 6"/>
          <p:cNvSpPr txBox="1"/>
          <p:nvPr/>
        </p:nvSpPr>
        <p:spPr>
          <a:xfrm>
            <a:off x="374432" y="2591190"/>
            <a:ext cx="1105335" cy="461665"/>
          </a:xfrm>
          <a:prstGeom prst="rect">
            <a:avLst/>
          </a:prstGeom>
          <a:solidFill>
            <a:srgbClr val="FFCCCC"/>
          </a:solidFill>
        </p:spPr>
        <p:txBody>
          <a:bodyPr wrap="square" rtlCol="0">
            <a:spAutoFit/>
          </a:bodyPr>
          <a:lstStyle/>
          <a:p>
            <a:pPr algn="ctr"/>
            <a:r>
              <a:rPr kumimoji="1" lang="ja-JP" altLang="en-US" sz="2400" dirty="0" smtClean="0"/>
              <a:t>仮説</a:t>
            </a:r>
            <a:endParaRPr kumimoji="1" lang="ja-JP" altLang="en-US" sz="2400" dirty="0"/>
          </a:p>
        </p:txBody>
      </p:sp>
      <p:sp>
        <p:nvSpPr>
          <p:cNvPr id="18" name="テキスト ボックス 17"/>
          <p:cNvSpPr txBox="1"/>
          <p:nvPr/>
        </p:nvSpPr>
        <p:spPr>
          <a:xfrm>
            <a:off x="508001" y="4242879"/>
            <a:ext cx="8166894" cy="1938992"/>
          </a:xfrm>
          <a:prstGeom prst="rect">
            <a:avLst/>
          </a:prstGeom>
          <a:noFill/>
        </p:spPr>
        <p:txBody>
          <a:bodyPr wrap="square" rtlCol="0">
            <a:spAutoFit/>
          </a:bodyPr>
          <a:lstStyle/>
          <a:p>
            <a:pPr marL="457200" indent="-457200">
              <a:buFont typeface="+mj-lt"/>
              <a:buAutoNum type="arabicPeriod"/>
            </a:pPr>
            <a:r>
              <a:rPr kumimoji="1" lang="ja-JP" altLang="en-US" sz="2400" dirty="0" smtClean="0"/>
              <a:t>各問題・各参加者について</a:t>
            </a:r>
            <a:r>
              <a:rPr kumimoji="1" lang="en-US" altLang="ja-JP" sz="2400" dirty="0" smtClean="0"/>
              <a:t>NLD</a:t>
            </a:r>
            <a:r>
              <a:rPr kumimoji="1" lang="ja-JP" altLang="en-US" sz="2400" dirty="0" smtClean="0"/>
              <a:t>の中央値を計算</a:t>
            </a:r>
            <a:endParaRPr kumimoji="1" lang="en-US" altLang="ja-JP" sz="2400" dirty="0" smtClean="0"/>
          </a:p>
          <a:p>
            <a:pPr marL="457200" indent="-457200">
              <a:buFont typeface="+mj-lt"/>
              <a:buAutoNum type="arabicPeriod"/>
            </a:pPr>
            <a:r>
              <a:rPr lang="ja-JP" altLang="en-US" sz="2400" dirty="0" smtClean="0"/>
              <a:t>手順</a:t>
            </a:r>
            <a:r>
              <a:rPr lang="en-US" altLang="ja-JP" sz="2400" dirty="0" smtClean="0"/>
              <a:t>1</a:t>
            </a:r>
            <a:r>
              <a:rPr lang="ja-JP" altLang="en-US" sz="2400" dirty="0" smtClean="0"/>
              <a:t>の</a:t>
            </a:r>
            <a:r>
              <a:rPr lang="en-US" altLang="ja-JP" sz="2400" dirty="0" smtClean="0"/>
              <a:t>NLD</a:t>
            </a:r>
            <a:r>
              <a:rPr lang="ja-JP" altLang="en-US" sz="2400" dirty="0" smtClean="0"/>
              <a:t>中央値とレーティングのピアソン相関係数を計算</a:t>
            </a:r>
            <a:endParaRPr lang="en-US" altLang="ja-JP" sz="2400" dirty="0" smtClean="0"/>
          </a:p>
          <a:p>
            <a:pPr marL="457200" indent="-457200">
              <a:buFont typeface="+mj-lt"/>
              <a:buAutoNum type="arabicPeriod"/>
            </a:pPr>
            <a:r>
              <a:rPr kumimoji="1" lang="en-US" altLang="ja-JP" sz="2400" dirty="0" smtClean="0"/>
              <a:t>“NLD</a:t>
            </a:r>
            <a:r>
              <a:rPr kumimoji="1" lang="ja-JP" altLang="en-US" sz="2400" dirty="0" smtClean="0"/>
              <a:t>中央値とレーティングの間に有意差はない</a:t>
            </a:r>
            <a:r>
              <a:rPr kumimoji="1" lang="en-US" altLang="ja-JP" sz="2400" dirty="0" smtClean="0"/>
              <a:t>”</a:t>
            </a:r>
            <a:r>
              <a:rPr kumimoji="1" lang="ja-JP" altLang="en-US" sz="2400" dirty="0" smtClean="0"/>
              <a:t>という帰無仮説を立てて</a:t>
            </a:r>
            <a:r>
              <a:rPr kumimoji="1" lang="en-US" altLang="ja-JP" sz="2400" dirty="0" smtClean="0"/>
              <a:t>t</a:t>
            </a:r>
            <a:r>
              <a:rPr kumimoji="1" lang="ja-JP" altLang="en-US" sz="2400" dirty="0" smtClean="0"/>
              <a:t>検定を実施する</a:t>
            </a:r>
            <a:endParaRPr kumimoji="1" lang="en-US" altLang="ja-JP" sz="2400" dirty="0" smtClean="0"/>
          </a:p>
        </p:txBody>
      </p:sp>
      <p:sp>
        <p:nvSpPr>
          <p:cNvPr id="19" name="正方形/長方形 18"/>
          <p:cNvSpPr/>
          <p:nvPr/>
        </p:nvSpPr>
        <p:spPr>
          <a:xfrm>
            <a:off x="508000" y="4131652"/>
            <a:ext cx="8236745" cy="2128242"/>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24" name="テキスト ボックス 23"/>
          <p:cNvSpPr txBox="1"/>
          <p:nvPr/>
        </p:nvSpPr>
        <p:spPr>
          <a:xfrm>
            <a:off x="374432" y="3741998"/>
            <a:ext cx="1733986" cy="461665"/>
          </a:xfrm>
          <a:prstGeom prst="rect">
            <a:avLst/>
          </a:prstGeom>
          <a:solidFill>
            <a:schemeClr val="accent5"/>
          </a:solidFill>
        </p:spPr>
        <p:txBody>
          <a:bodyPr wrap="square" rtlCol="0">
            <a:spAutoFit/>
          </a:bodyPr>
          <a:lstStyle/>
          <a:p>
            <a:pPr algn="ctr"/>
            <a:r>
              <a:rPr lang="ja-JP" altLang="en-US" sz="2400" dirty="0"/>
              <a:t>調査方法</a:t>
            </a:r>
            <a:endParaRPr kumimoji="1" lang="ja-JP" altLang="en-US" sz="2400" dirty="0"/>
          </a:p>
        </p:txBody>
      </p:sp>
    </p:spTree>
    <p:extLst>
      <p:ext uri="{BB962C8B-B14F-4D97-AF65-F5344CB8AC3E}">
        <p14:creationId xmlns:p14="http://schemas.microsoft.com/office/powerpoint/2010/main" val="2141514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レーティングと修正量の相関</a:t>
            </a:r>
            <a:endParaRPr kumimoji="1" lang="ja-JP" altLang="en-US" dirty="0"/>
          </a:p>
        </p:txBody>
      </p:sp>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17</a:t>
            </a:fld>
            <a:endParaRPr kumimoji="1" lang="ja-JP" altLang="en-US"/>
          </a:p>
        </p:txBody>
      </p:sp>
      <mc:AlternateContent xmlns:mc="http://schemas.openxmlformats.org/markup-compatibility/2006" xmlns:a14="http://schemas.microsoft.com/office/drawing/2010/main">
        <mc:Choice Requires="a14">
          <p:graphicFrame>
            <p:nvGraphicFramePr>
              <p:cNvPr id="5" name="表 4"/>
              <p:cNvGraphicFramePr>
                <a:graphicFrameLocks noGrp="1"/>
              </p:cNvGraphicFramePr>
              <p:nvPr>
                <p:extLst>
                  <p:ext uri="{D42A27DB-BD31-4B8C-83A1-F6EECF244321}">
                    <p14:modId xmlns:p14="http://schemas.microsoft.com/office/powerpoint/2010/main" val="1513720574"/>
                  </p:ext>
                </p:extLst>
              </p:nvPr>
            </p:nvGraphicFramePr>
            <p:xfrm>
              <a:off x="1170527" y="2580270"/>
              <a:ext cx="6888900" cy="2377440"/>
            </p:xfrm>
            <a:graphic>
              <a:graphicData uri="http://schemas.openxmlformats.org/drawingml/2006/table">
                <a:tbl>
                  <a:tblPr firstRow="1" bandRow="1">
                    <a:tableStyleId>{5C22544A-7EE6-4342-B048-85BDC9FD1C3A}</a:tableStyleId>
                  </a:tblPr>
                  <a:tblGrid>
                    <a:gridCol w="2041289">
                      <a:extLst>
                        <a:ext uri="{9D8B030D-6E8A-4147-A177-3AD203B41FA5}">
                          <a16:colId xmlns:a16="http://schemas.microsoft.com/office/drawing/2014/main" xmlns="" val="20000"/>
                        </a:ext>
                      </a:extLst>
                    </a:gridCol>
                    <a:gridCol w="1605935">
                      <a:extLst>
                        <a:ext uri="{9D8B030D-6E8A-4147-A177-3AD203B41FA5}">
                          <a16:colId xmlns:a16="http://schemas.microsoft.com/office/drawing/2014/main" xmlns="" val="20001"/>
                        </a:ext>
                      </a:extLst>
                    </a:gridCol>
                    <a:gridCol w="1519451">
                      <a:extLst>
                        <a:ext uri="{9D8B030D-6E8A-4147-A177-3AD203B41FA5}">
                          <a16:colId xmlns:a16="http://schemas.microsoft.com/office/drawing/2014/main" xmlns="" val="20002"/>
                        </a:ext>
                      </a:extLst>
                    </a:gridCol>
                    <a:gridCol w="1722225">
                      <a:extLst>
                        <a:ext uri="{9D8B030D-6E8A-4147-A177-3AD203B41FA5}">
                          <a16:colId xmlns:a16="http://schemas.microsoft.com/office/drawing/2014/main" xmlns="" val="20003"/>
                        </a:ext>
                      </a:extLst>
                    </a:gridCol>
                  </a:tblGrid>
                  <a:tr h="0">
                    <a:tc>
                      <a:txBody>
                        <a:bodyPr/>
                        <a:lstStyle/>
                        <a:p>
                          <a:pPr algn="ctr"/>
                          <a:r>
                            <a:rPr kumimoji="1" lang="ja-JP" altLang="en-US" sz="2000" baseline="0" dirty="0" smtClean="0">
                              <a:solidFill>
                                <a:schemeClr val="tx1"/>
                              </a:solidFill>
                            </a:rPr>
                            <a:t>問題の正答率 </a:t>
                          </a:r>
                          <a:r>
                            <a:rPr kumimoji="1" lang="en-US" altLang="ja-JP" sz="2000" baseline="0" dirty="0" smtClean="0">
                              <a:solidFill>
                                <a:schemeClr val="tx1"/>
                              </a:solidFill>
                            </a:rPr>
                            <a:t>r</a:t>
                          </a:r>
                          <a:endParaRPr kumimoji="1" lang="ja-JP" altLang="en-US" sz="200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smtClean="0">
                              <a:solidFill>
                                <a:schemeClr val="tx1"/>
                              </a:solidFill>
                            </a:rPr>
                            <a:t>相関係数</a:t>
                          </a:r>
                          <a:endParaRPr kumimoji="1" lang="ja-JP" altLang="en-US" sz="200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smtClean="0">
                              <a:solidFill>
                                <a:schemeClr val="tx1"/>
                              </a:solidFill>
                            </a:rPr>
                            <a:t>有意差</a:t>
                          </a:r>
                          <a:endParaRPr kumimoji="1" lang="ja-JP" altLang="en-US" sz="200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smtClean="0">
                              <a:solidFill>
                                <a:schemeClr val="tx1"/>
                              </a:solidFill>
                            </a:rPr>
                            <a:t>延べ提出者数</a:t>
                          </a:r>
                          <a:endParaRPr kumimoji="1" lang="ja-JP" altLang="en-US" sz="200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370840">
                    <a:tc>
                      <a:txBody>
                        <a:bodyPr/>
                        <a:lstStyle/>
                        <a:p>
                          <a:pPr/>
                          <a14:m>
                            <m:oMathPara xmlns:m="http://schemas.openxmlformats.org/officeDocument/2006/math">
                              <m:oMathParaPr>
                                <m:jc m:val="centerGroup"/>
                              </m:oMathParaPr>
                              <m:oMath xmlns:m="http://schemas.openxmlformats.org/officeDocument/2006/math">
                                <m:r>
                                  <a:rPr lang="en-US" altLang="ja-JP" sz="2000" b="0" i="1" smtClean="0">
                                    <a:latin typeface="Cambria Math" panose="02040503050406030204" pitchFamily="18" charset="0"/>
                                  </a:rPr>
                                  <m:t>0≤</m:t>
                                </m:r>
                                <m:r>
                                  <a:rPr lang="en-US" altLang="ja-JP" sz="2000" b="0" i="1" smtClean="0">
                                    <a:latin typeface="Cambria Math" panose="02040503050406030204" pitchFamily="18" charset="0"/>
                                  </a:rPr>
                                  <m:t>𝑟</m:t>
                                </m:r>
                                <m:r>
                                  <a:rPr lang="en-US" altLang="ja-JP" sz="2000" b="0" i="1" smtClean="0">
                                    <a:latin typeface="Cambria Math" panose="02040503050406030204" pitchFamily="18" charset="0"/>
                                  </a:rPr>
                                  <m:t>&lt;0.2</m:t>
                                </m:r>
                              </m:oMath>
                            </m:oMathPara>
                          </a14:m>
                          <a:endParaRPr lang="en-US" altLang="ja-JP" sz="2000" b="0" dirty="0" smtClean="0"/>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kumimoji="1" lang="en-US" altLang="ja-JP" sz="2000" dirty="0" smtClean="0"/>
                            <a:t>-0.029</a:t>
                          </a:r>
                          <a:endParaRPr kumimoji="1" lang="ja-JP" altLang="en-US" sz="2000" dirty="0"/>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endParaRPr kumimoji="1" lang="ja-JP" altLang="en-US" sz="2000" dirty="0"/>
                        </a:p>
                      </a:txBody>
                      <a:tcPr>
                        <a:lnT w="12700" cap="flat" cmpd="sng" algn="ctr">
                          <a:solidFill>
                            <a:schemeClr val="tx1"/>
                          </a:solidFill>
                          <a:prstDash val="solid"/>
                          <a:round/>
                          <a:headEnd type="none" w="med" len="med"/>
                          <a:tailEnd type="none" w="med" len="med"/>
                        </a:lnT>
                        <a:solidFill>
                          <a:schemeClr val="bg1"/>
                        </a:solidFill>
                      </a:tcPr>
                    </a:tc>
                    <a:tc>
                      <a:txBody>
                        <a:bodyPr/>
                        <a:lstStyle/>
                        <a:p>
                          <a:pPr algn="r"/>
                          <a:r>
                            <a:rPr kumimoji="1" lang="en-US" altLang="ja-JP" sz="2000" dirty="0" smtClean="0"/>
                            <a:t>3,638</a:t>
                          </a:r>
                          <a:endParaRPr kumimoji="1" lang="ja-JP" altLang="en-US" sz="2000" dirty="0"/>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xmlns="" val="10001"/>
                      </a:ext>
                    </a:extLst>
                  </a:tr>
                  <a:tr h="370840">
                    <a:tc>
                      <a:txBody>
                        <a:bodyPr/>
                        <a:lstStyle/>
                        <a:p>
                          <a:pPr/>
                          <a14:m>
                            <m:oMathPara xmlns:m="http://schemas.openxmlformats.org/officeDocument/2006/math">
                              <m:oMathParaPr>
                                <m:jc m:val="centerGroup"/>
                              </m:oMathParaPr>
                              <m:oMath xmlns:m="http://schemas.openxmlformats.org/officeDocument/2006/math">
                                <m:r>
                                  <a:rPr lang="en-US" altLang="ja-JP" sz="2000" b="0" i="1" smtClean="0">
                                    <a:latin typeface="Cambria Math" panose="02040503050406030204" pitchFamily="18" charset="0"/>
                                  </a:rPr>
                                  <m:t>0.2≤</m:t>
                                </m:r>
                                <m:r>
                                  <a:rPr lang="en-US" altLang="ja-JP" sz="2000" b="0" i="1" smtClean="0">
                                    <a:latin typeface="Cambria Math" panose="02040503050406030204" pitchFamily="18" charset="0"/>
                                  </a:rPr>
                                  <m:t>𝑟</m:t>
                                </m:r>
                                <m:r>
                                  <a:rPr lang="en-US" altLang="ja-JP" sz="2000" b="0" i="1" smtClean="0">
                                    <a:latin typeface="Cambria Math" panose="02040503050406030204" pitchFamily="18" charset="0"/>
                                  </a:rPr>
                                  <m:t>&lt;0.4</m:t>
                                </m:r>
                              </m:oMath>
                            </m:oMathPara>
                          </a14:m>
                          <a:endParaRPr lang="en-US" altLang="ja-JP" sz="2000" b="0" dirty="0" smtClean="0"/>
                        </a:p>
                      </a:txBody>
                      <a:tcPr>
                        <a:solidFill>
                          <a:schemeClr val="bg1"/>
                        </a:solidFill>
                      </a:tcPr>
                    </a:tc>
                    <a:tc>
                      <a:txBody>
                        <a:bodyPr/>
                        <a:lstStyle/>
                        <a:p>
                          <a:pPr algn="ctr"/>
                          <a:r>
                            <a:rPr kumimoji="1" lang="en-US" altLang="ja-JP" sz="2000" dirty="0" smtClean="0"/>
                            <a:t>-0.019</a:t>
                          </a:r>
                        </a:p>
                      </a:txBody>
                      <a:tcPr>
                        <a:solidFill>
                          <a:schemeClr val="bg1"/>
                        </a:solidFill>
                      </a:tcPr>
                    </a:tc>
                    <a:tc>
                      <a:txBody>
                        <a:bodyPr/>
                        <a:lstStyle/>
                        <a:p>
                          <a:pPr algn="ctr"/>
                          <a:r>
                            <a:rPr kumimoji="1" lang="ja-JP" altLang="en-US" sz="2000" dirty="0" smtClean="0"/>
                            <a:t>〇</a:t>
                          </a:r>
                          <a:endParaRPr kumimoji="1" lang="ja-JP" altLang="en-US" sz="2000" dirty="0"/>
                        </a:p>
                      </a:txBody>
                      <a:tcPr>
                        <a:solidFill>
                          <a:schemeClr val="bg1"/>
                        </a:solidFill>
                      </a:tcPr>
                    </a:tc>
                    <a:tc>
                      <a:txBody>
                        <a:bodyPr/>
                        <a:lstStyle/>
                        <a:p>
                          <a:pPr algn="r"/>
                          <a:r>
                            <a:rPr kumimoji="1" lang="en-US" altLang="ja-JP" sz="2000" dirty="0" smtClean="0"/>
                            <a:t>25,682</a:t>
                          </a:r>
                          <a:endParaRPr kumimoji="1" lang="ja-JP" altLang="en-US" sz="2000" dirty="0"/>
                        </a:p>
                      </a:txBody>
                      <a:tcPr>
                        <a:solidFill>
                          <a:schemeClr val="bg1"/>
                        </a:solidFill>
                      </a:tcPr>
                    </a:tc>
                    <a:extLst>
                      <a:ext uri="{0D108BD9-81ED-4DB2-BD59-A6C34878D82A}">
                        <a16:rowId xmlns:a16="http://schemas.microsoft.com/office/drawing/2014/main" xmlns="" val="10002"/>
                      </a:ext>
                    </a:extLst>
                  </a:tr>
                  <a:tr h="370840">
                    <a:tc>
                      <a:txBody>
                        <a:bodyPr/>
                        <a:lstStyle/>
                        <a:p>
                          <a:pPr/>
                          <a14:m>
                            <m:oMathPara xmlns:m="http://schemas.openxmlformats.org/officeDocument/2006/math">
                              <m:oMathParaPr>
                                <m:jc m:val="centerGroup"/>
                              </m:oMathParaPr>
                              <m:oMath xmlns:m="http://schemas.openxmlformats.org/officeDocument/2006/math">
                                <m:r>
                                  <a:rPr lang="en-US" altLang="ja-JP" sz="2000" b="0" i="1" smtClean="0">
                                    <a:latin typeface="Cambria Math" panose="02040503050406030204" pitchFamily="18" charset="0"/>
                                  </a:rPr>
                                  <m:t>0.4≤</m:t>
                                </m:r>
                                <m:r>
                                  <a:rPr lang="en-US" altLang="ja-JP" sz="2000" b="0" i="1" smtClean="0">
                                    <a:latin typeface="Cambria Math" panose="02040503050406030204" pitchFamily="18" charset="0"/>
                                  </a:rPr>
                                  <m:t>𝑟</m:t>
                                </m:r>
                                <m:r>
                                  <a:rPr lang="en-US" altLang="ja-JP" sz="2000" b="0" i="1" smtClean="0">
                                    <a:latin typeface="Cambria Math" panose="02040503050406030204" pitchFamily="18" charset="0"/>
                                  </a:rPr>
                                  <m:t>&lt;0.6</m:t>
                                </m:r>
                              </m:oMath>
                            </m:oMathPara>
                          </a14:m>
                          <a:endParaRPr kumimoji="1" lang="ja-JP" altLang="en-US" sz="2000" dirty="0"/>
                        </a:p>
                      </a:txBody>
                      <a:tcPr>
                        <a:solidFill>
                          <a:schemeClr val="bg1"/>
                        </a:solidFill>
                      </a:tcPr>
                    </a:tc>
                    <a:tc>
                      <a:txBody>
                        <a:bodyPr/>
                        <a:lstStyle/>
                        <a:p>
                          <a:pPr algn="ctr"/>
                          <a:r>
                            <a:rPr kumimoji="1" lang="en-US" altLang="ja-JP" sz="2000" dirty="0" smtClean="0"/>
                            <a:t>-0.028</a:t>
                          </a:r>
                          <a:endParaRPr kumimoji="1" lang="ja-JP" altLang="en-US" sz="2000" dirty="0"/>
                        </a:p>
                      </a:txBody>
                      <a:tcPr>
                        <a:solidFill>
                          <a:schemeClr val="bg1"/>
                        </a:solidFill>
                      </a:tcPr>
                    </a:tc>
                    <a:tc>
                      <a:txBody>
                        <a:bodyPr/>
                        <a:lstStyle/>
                        <a:p>
                          <a:pPr algn="ctr"/>
                          <a:r>
                            <a:rPr kumimoji="1" lang="ja-JP" altLang="en-US" sz="2000" dirty="0" smtClean="0"/>
                            <a:t>〇</a:t>
                          </a:r>
                          <a:endParaRPr kumimoji="1" lang="ja-JP" altLang="en-US" sz="2000" dirty="0"/>
                        </a:p>
                      </a:txBody>
                      <a:tcPr>
                        <a:solidFill>
                          <a:schemeClr val="bg1"/>
                        </a:solidFill>
                      </a:tcPr>
                    </a:tc>
                    <a:tc>
                      <a:txBody>
                        <a:bodyPr/>
                        <a:lstStyle/>
                        <a:p>
                          <a:pPr algn="r"/>
                          <a:r>
                            <a:rPr kumimoji="1" lang="en-US" altLang="ja-JP" sz="2000" dirty="0" smtClean="0"/>
                            <a:t>14,368</a:t>
                          </a:r>
                          <a:endParaRPr kumimoji="1" lang="ja-JP" altLang="en-US" sz="2000" dirty="0"/>
                        </a:p>
                      </a:txBody>
                      <a:tcPr>
                        <a:solidFill>
                          <a:schemeClr val="bg1"/>
                        </a:solidFill>
                      </a:tcPr>
                    </a:tc>
                    <a:extLst>
                      <a:ext uri="{0D108BD9-81ED-4DB2-BD59-A6C34878D82A}">
                        <a16:rowId xmlns:a16="http://schemas.microsoft.com/office/drawing/2014/main" xmlns="" val="10003"/>
                      </a:ext>
                    </a:extLst>
                  </a:tr>
                  <a:tr h="370840">
                    <a:tc>
                      <a:txBody>
                        <a:bodyPr/>
                        <a:lstStyle/>
                        <a:p>
                          <a:pPr/>
                          <a14:m>
                            <m:oMathPara xmlns:m="http://schemas.openxmlformats.org/officeDocument/2006/math">
                              <m:oMathParaPr>
                                <m:jc m:val="centerGroup"/>
                              </m:oMathParaPr>
                              <m:oMath xmlns:m="http://schemas.openxmlformats.org/officeDocument/2006/math">
                                <m:r>
                                  <a:rPr lang="en-US" altLang="ja-JP" sz="2000" b="0" i="1" smtClean="0">
                                    <a:latin typeface="Cambria Math" panose="02040503050406030204" pitchFamily="18" charset="0"/>
                                  </a:rPr>
                                  <m:t>0.6≤</m:t>
                                </m:r>
                                <m:r>
                                  <a:rPr lang="en-US" altLang="ja-JP" sz="2000" b="0" i="1" smtClean="0">
                                    <a:latin typeface="Cambria Math" panose="02040503050406030204" pitchFamily="18" charset="0"/>
                                  </a:rPr>
                                  <m:t>𝑟</m:t>
                                </m:r>
                                <m:r>
                                  <a:rPr lang="en-US" altLang="ja-JP" sz="2000" b="0" i="1" smtClean="0">
                                    <a:latin typeface="Cambria Math" panose="02040503050406030204" pitchFamily="18" charset="0"/>
                                  </a:rPr>
                                  <m:t>&lt;0.8</m:t>
                                </m:r>
                              </m:oMath>
                            </m:oMathPara>
                          </a14:m>
                          <a:endParaRPr kumimoji="1" lang="ja-JP" altLang="en-US" sz="2000" dirty="0"/>
                        </a:p>
                      </a:txBody>
                      <a:tcPr>
                        <a:solidFill>
                          <a:schemeClr val="bg1"/>
                        </a:solidFill>
                      </a:tcPr>
                    </a:tc>
                    <a:tc>
                      <a:txBody>
                        <a:bodyPr/>
                        <a:lstStyle/>
                        <a:p>
                          <a:pPr algn="ctr"/>
                          <a:r>
                            <a:rPr kumimoji="1" lang="en-US" altLang="ja-JP" sz="2000" dirty="0" smtClean="0"/>
                            <a:t>-0.039</a:t>
                          </a:r>
                          <a:endParaRPr kumimoji="1" lang="ja-JP" altLang="en-US" sz="2000" dirty="0"/>
                        </a:p>
                      </a:txBody>
                      <a:tcPr>
                        <a:solidFill>
                          <a:schemeClr val="bg1"/>
                        </a:solidFill>
                      </a:tcPr>
                    </a:tc>
                    <a:tc>
                      <a:txBody>
                        <a:bodyPr/>
                        <a:lstStyle/>
                        <a:p>
                          <a:pPr algn="ctr"/>
                          <a:r>
                            <a:rPr kumimoji="1" lang="ja-JP" altLang="en-US" sz="2000" dirty="0" smtClean="0"/>
                            <a:t>〇</a:t>
                          </a:r>
                          <a:endParaRPr kumimoji="1" lang="ja-JP" altLang="en-US" sz="2000" dirty="0"/>
                        </a:p>
                      </a:txBody>
                      <a:tcPr>
                        <a:solidFill>
                          <a:schemeClr val="bg1"/>
                        </a:solidFill>
                      </a:tcPr>
                    </a:tc>
                    <a:tc>
                      <a:txBody>
                        <a:bodyPr/>
                        <a:lstStyle/>
                        <a:p>
                          <a:pPr algn="r"/>
                          <a:r>
                            <a:rPr kumimoji="1" lang="en-US" altLang="ja-JP" sz="2000" dirty="0" smtClean="0"/>
                            <a:t>5,360</a:t>
                          </a:r>
                          <a:endParaRPr kumimoji="1" lang="ja-JP" altLang="en-US" sz="2000" dirty="0"/>
                        </a:p>
                      </a:txBody>
                      <a:tcPr>
                        <a:solidFill>
                          <a:schemeClr val="bg1"/>
                        </a:solidFill>
                      </a:tcPr>
                    </a:tc>
                    <a:extLst>
                      <a:ext uri="{0D108BD9-81ED-4DB2-BD59-A6C34878D82A}">
                        <a16:rowId xmlns:a16="http://schemas.microsoft.com/office/drawing/2014/main" xmlns="" val="10004"/>
                      </a:ext>
                    </a:extLst>
                  </a:tr>
                  <a:tr h="370840">
                    <a:tc>
                      <a:txBody>
                        <a:bodyPr/>
                        <a:lstStyle/>
                        <a:p>
                          <a:pPr/>
                          <a14:m>
                            <m:oMathPara xmlns:m="http://schemas.openxmlformats.org/officeDocument/2006/math">
                              <m:oMathParaPr>
                                <m:jc m:val="centerGroup"/>
                              </m:oMathParaPr>
                              <m:oMath xmlns:m="http://schemas.openxmlformats.org/officeDocument/2006/math">
                                <m:r>
                                  <a:rPr lang="en-US" altLang="ja-JP" sz="2000" b="0" i="1" smtClean="0">
                                    <a:latin typeface="Cambria Math" panose="02040503050406030204" pitchFamily="18" charset="0"/>
                                  </a:rPr>
                                  <m:t>0.8≤</m:t>
                                </m:r>
                                <m:r>
                                  <a:rPr lang="en-US" altLang="ja-JP" sz="2000" b="0" i="1" smtClean="0">
                                    <a:latin typeface="Cambria Math" panose="02040503050406030204" pitchFamily="18" charset="0"/>
                                  </a:rPr>
                                  <m:t>𝑟</m:t>
                                </m:r>
                                <m:r>
                                  <a:rPr lang="en-US" altLang="ja-JP" sz="2000" b="0" i="1" smtClean="0">
                                    <a:latin typeface="Cambria Math" panose="02040503050406030204" pitchFamily="18" charset="0"/>
                                  </a:rPr>
                                  <m:t>&lt;1.0</m:t>
                                </m:r>
                              </m:oMath>
                            </m:oMathPara>
                          </a14:m>
                          <a:endParaRPr kumimoji="1" lang="ja-JP" altLang="en-US" sz="2000" dirty="0"/>
                        </a:p>
                      </a:txBody>
                      <a:tcPr>
                        <a:solidFill>
                          <a:schemeClr val="bg1"/>
                        </a:solidFill>
                      </a:tcPr>
                    </a:tc>
                    <a:tc>
                      <a:txBody>
                        <a:bodyPr/>
                        <a:lstStyle/>
                        <a:p>
                          <a:pPr algn="ctr"/>
                          <a:r>
                            <a:rPr kumimoji="1" lang="en-US" altLang="ja-JP" sz="2000" dirty="0" smtClean="0"/>
                            <a:t>0.037</a:t>
                          </a:r>
                          <a:endParaRPr kumimoji="1" lang="ja-JP" altLang="en-US" sz="2000" dirty="0"/>
                        </a:p>
                      </a:txBody>
                      <a:tcPr>
                        <a:solidFill>
                          <a:schemeClr val="bg1"/>
                        </a:solidFill>
                      </a:tcPr>
                    </a:tc>
                    <a:tc>
                      <a:txBody>
                        <a:bodyPr/>
                        <a:lstStyle/>
                        <a:p>
                          <a:pPr algn="ctr"/>
                          <a:endParaRPr kumimoji="1" lang="ja-JP" altLang="en-US" sz="2000" dirty="0"/>
                        </a:p>
                      </a:txBody>
                      <a:tcPr>
                        <a:solidFill>
                          <a:schemeClr val="bg1"/>
                        </a:solidFill>
                      </a:tcPr>
                    </a:tc>
                    <a:tc>
                      <a:txBody>
                        <a:bodyPr/>
                        <a:lstStyle/>
                        <a:p>
                          <a:pPr algn="r"/>
                          <a:r>
                            <a:rPr kumimoji="1" lang="en-US" altLang="ja-JP" sz="2000" dirty="0" smtClean="0"/>
                            <a:t>220</a:t>
                          </a:r>
                          <a:endParaRPr kumimoji="1" lang="ja-JP" altLang="en-US" sz="2000" dirty="0"/>
                        </a:p>
                      </a:txBody>
                      <a:tcPr>
                        <a:solidFill>
                          <a:schemeClr val="bg1"/>
                        </a:solidFill>
                      </a:tcPr>
                    </a:tc>
                    <a:extLst>
                      <a:ext uri="{0D108BD9-81ED-4DB2-BD59-A6C34878D82A}">
                        <a16:rowId xmlns:a16="http://schemas.microsoft.com/office/drawing/2014/main" xmlns="" val="10005"/>
                      </a:ext>
                    </a:extLst>
                  </a:tr>
                </a:tbl>
              </a:graphicData>
            </a:graphic>
          </p:graphicFrame>
        </mc:Choice>
        <mc:Fallback xmlns="">
          <p:graphicFrame>
            <p:nvGraphicFramePr>
              <p:cNvPr id="5" name="表 4"/>
              <p:cNvGraphicFramePr>
                <a:graphicFrameLocks noGrp="1"/>
              </p:cNvGraphicFramePr>
              <p:nvPr>
                <p:extLst>
                  <p:ext uri="{D42A27DB-BD31-4B8C-83A1-F6EECF244321}">
                    <p14:modId xmlns:p14="http://schemas.microsoft.com/office/powerpoint/2010/main" val="1513720574"/>
                  </p:ext>
                </p:extLst>
              </p:nvPr>
            </p:nvGraphicFramePr>
            <p:xfrm>
              <a:off x="1170527" y="2580270"/>
              <a:ext cx="6888900" cy="2377440"/>
            </p:xfrm>
            <a:graphic>
              <a:graphicData uri="http://schemas.openxmlformats.org/drawingml/2006/table">
                <a:tbl>
                  <a:tblPr firstRow="1" bandRow="1">
                    <a:tableStyleId>{5C22544A-7EE6-4342-B048-85BDC9FD1C3A}</a:tableStyleId>
                  </a:tblPr>
                  <a:tblGrid>
                    <a:gridCol w="2041289">
                      <a:extLst>
                        <a:ext uri="{9D8B030D-6E8A-4147-A177-3AD203B41FA5}">
                          <a16:colId xmlns:a16="http://schemas.microsoft.com/office/drawing/2014/main" val="20000"/>
                        </a:ext>
                      </a:extLst>
                    </a:gridCol>
                    <a:gridCol w="1605935">
                      <a:extLst>
                        <a:ext uri="{9D8B030D-6E8A-4147-A177-3AD203B41FA5}">
                          <a16:colId xmlns:a16="http://schemas.microsoft.com/office/drawing/2014/main" val="20001"/>
                        </a:ext>
                      </a:extLst>
                    </a:gridCol>
                    <a:gridCol w="1519451">
                      <a:extLst>
                        <a:ext uri="{9D8B030D-6E8A-4147-A177-3AD203B41FA5}">
                          <a16:colId xmlns:a16="http://schemas.microsoft.com/office/drawing/2014/main" val="20002"/>
                        </a:ext>
                      </a:extLst>
                    </a:gridCol>
                    <a:gridCol w="1722225">
                      <a:extLst>
                        <a:ext uri="{9D8B030D-6E8A-4147-A177-3AD203B41FA5}">
                          <a16:colId xmlns:a16="http://schemas.microsoft.com/office/drawing/2014/main" val="20003"/>
                        </a:ext>
                      </a:extLst>
                    </a:gridCol>
                  </a:tblGrid>
                  <a:tr h="396240">
                    <a:tc>
                      <a:txBody>
                        <a:bodyPr/>
                        <a:lstStyle/>
                        <a:p>
                          <a:pPr algn="ctr"/>
                          <a:r>
                            <a:rPr kumimoji="1" lang="ja-JP" altLang="en-US" sz="2000" baseline="0" dirty="0" smtClean="0">
                              <a:solidFill>
                                <a:schemeClr val="tx1"/>
                              </a:solidFill>
                            </a:rPr>
                            <a:t>問題の正答率 </a:t>
                          </a:r>
                          <a:r>
                            <a:rPr kumimoji="1" lang="en-US" altLang="ja-JP" sz="2000" baseline="0" dirty="0" smtClean="0">
                              <a:solidFill>
                                <a:schemeClr val="tx1"/>
                              </a:solidFill>
                            </a:rPr>
                            <a:t>r</a:t>
                          </a:r>
                          <a:endParaRPr kumimoji="1" lang="ja-JP" altLang="en-US" sz="200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smtClean="0">
                              <a:solidFill>
                                <a:schemeClr val="tx1"/>
                              </a:solidFill>
                            </a:rPr>
                            <a:t>相関係数</a:t>
                          </a:r>
                          <a:endParaRPr kumimoji="1" lang="ja-JP" altLang="en-US" sz="200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smtClean="0">
                              <a:solidFill>
                                <a:schemeClr val="tx1"/>
                              </a:solidFill>
                            </a:rPr>
                            <a:t>有意差</a:t>
                          </a:r>
                          <a:endParaRPr kumimoji="1" lang="ja-JP" altLang="en-US" sz="200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smtClean="0">
                              <a:solidFill>
                                <a:schemeClr val="tx1"/>
                              </a:solidFill>
                            </a:rPr>
                            <a:t>延べ提出者数</a:t>
                          </a:r>
                          <a:endParaRPr kumimoji="1" lang="ja-JP" altLang="en-US" sz="200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96240">
                    <a:tc>
                      <a:txBody>
                        <a:bodyPr/>
                        <a:lstStyle/>
                        <a:p>
                          <a:endParaRPr lang="ja-JP"/>
                        </a:p>
                      </a:txBody>
                      <a:tcPr>
                        <a:lnT w="12700" cap="flat" cmpd="sng" algn="ctr">
                          <a:solidFill>
                            <a:schemeClr val="tx1"/>
                          </a:solidFill>
                          <a:prstDash val="solid"/>
                          <a:round/>
                          <a:headEnd type="none" w="med" len="med"/>
                          <a:tailEnd type="none" w="med" len="med"/>
                        </a:lnT>
                        <a:blipFill>
                          <a:blip r:embed="rId3"/>
                          <a:stretch>
                            <a:fillRect l="-597" t="-110769" r="-238209" b="-429231"/>
                          </a:stretch>
                        </a:blipFill>
                      </a:tcPr>
                    </a:tc>
                    <a:tc>
                      <a:txBody>
                        <a:bodyPr/>
                        <a:lstStyle/>
                        <a:p>
                          <a:pPr algn="ctr"/>
                          <a:r>
                            <a:rPr kumimoji="1" lang="en-US" altLang="ja-JP" sz="2000" dirty="0" smtClean="0"/>
                            <a:t>-0.029</a:t>
                          </a:r>
                          <a:endParaRPr kumimoji="1" lang="ja-JP" altLang="en-US" sz="2000" dirty="0"/>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endParaRPr kumimoji="1" lang="ja-JP" altLang="en-US" sz="2000" dirty="0"/>
                        </a:p>
                      </a:txBody>
                      <a:tcPr>
                        <a:lnT w="12700" cap="flat" cmpd="sng" algn="ctr">
                          <a:solidFill>
                            <a:schemeClr val="tx1"/>
                          </a:solidFill>
                          <a:prstDash val="solid"/>
                          <a:round/>
                          <a:headEnd type="none" w="med" len="med"/>
                          <a:tailEnd type="none" w="med" len="med"/>
                        </a:lnT>
                        <a:solidFill>
                          <a:schemeClr val="bg1"/>
                        </a:solidFill>
                      </a:tcPr>
                    </a:tc>
                    <a:tc>
                      <a:txBody>
                        <a:bodyPr/>
                        <a:lstStyle/>
                        <a:p>
                          <a:pPr algn="r"/>
                          <a:r>
                            <a:rPr kumimoji="1" lang="en-US" altLang="ja-JP" sz="2000" dirty="0" smtClean="0"/>
                            <a:t>3,638</a:t>
                          </a:r>
                          <a:endParaRPr kumimoji="1" lang="ja-JP" altLang="en-US" sz="2000" dirty="0"/>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396240">
                    <a:tc>
                      <a:txBody>
                        <a:bodyPr/>
                        <a:lstStyle/>
                        <a:p>
                          <a:endParaRPr lang="ja-JP"/>
                        </a:p>
                      </a:txBody>
                      <a:tcPr>
                        <a:blipFill>
                          <a:blip r:embed="rId3"/>
                          <a:stretch>
                            <a:fillRect l="-597" t="-207576" r="-238209" b="-322727"/>
                          </a:stretch>
                        </a:blipFill>
                      </a:tcPr>
                    </a:tc>
                    <a:tc>
                      <a:txBody>
                        <a:bodyPr/>
                        <a:lstStyle/>
                        <a:p>
                          <a:pPr algn="ctr"/>
                          <a:r>
                            <a:rPr kumimoji="1" lang="en-US" altLang="ja-JP" sz="2000" dirty="0" smtClean="0"/>
                            <a:t>-0.019</a:t>
                          </a:r>
                        </a:p>
                      </a:txBody>
                      <a:tcPr>
                        <a:solidFill>
                          <a:schemeClr val="bg1"/>
                        </a:solidFill>
                      </a:tcPr>
                    </a:tc>
                    <a:tc>
                      <a:txBody>
                        <a:bodyPr/>
                        <a:lstStyle/>
                        <a:p>
                          <a:pPr algn="ctr"/>
                          <a:r>
                            <a:rPr kumimoji="1" lang="ja-JP" altLang="en-US" sz="2000" dirty="0" smtClean="0"/>
                            <a:t>〇</a:t>
                          </a:r>
                          <a:endParaRPr kumimoji="1" lang="ja-JP" altLang="en-US" sz="2000" dirty="0"/>
                        </a:p>
                      </a:txBody>
                      <a:tcPr>
                        <a:solidFill>
                          <a:schemeClr val="bg1"/>
                        </a:solidFill>
                      </a:tcPr>
                    </a:tc>
                    <a:tc>
                      <a:txBody>
                        <a:bodyPr/>
                        <a:lstStyle/>
                        <a:p>
                          <a:pPr algn="r"/>
                          <a:r>
                            <a:rPr kumimoji="1" lang="en-US" altLang="ja-JP" sz="2000" dirty="0" smtClean="0"/>
                            <a:t>25,682</a:t>
                          </a:r>
                          <a:endParaRPr kumimoji="1" lang="ja-JP" altLang="en-US" sz="2000" dirty="0"/>
                        </a:p>
                      </a:txBody>
                      <a:tcPr>
                        <a:solidFill>
                          <a:schemeClr val="bg1"/>
                        </a:solidFill>
                      </a:tcPr>
                    </a:tc>
                    <a:extLst>
                      <a:ext uri="{0D108BD9-81ED-4DB2-BD59-A6C34878D82A}">
                        <a16:rowId xmlns:a16="http://schemas.microsoft.com/office/drawing/2014/main" val="10002"/>
                      </a:ext>
                    </a:extLst>
                  </a:tr>
                  <a:tr h="396240">
                    <a:tc>
                      <a:txBody>
                        <a:bodyPr/>
                        <a:lstStyle/>
                        <a:p>
                          <a:endParaRPr lang="ja-JP"/>
                        </a:p>
                      </a:txBody>
                      <a:tcPr>
                        <a:blipFill>
                          <a:blip r:embed="rId3"/>
                          <a:stretch>
                            <a:fillRect l="-597" t="-312308" r="-238209" b="-227692"/>
                          </a:stretch>
                        </a:blipFill>
                      </a:tcPr>
                    </a:tc>
                    <a:tc>
                      <a:txBody>
                        <a:bodyPr/>
                        <a:lstStyle/>
                        <a:p>
                          <a:pPr algn="ctr"/>
                          <a:r>
                            <a:rPr kumimoji="1" lang="en-US" altLang="ja-JP" sz="2000" dirty="0" smtClean="0"/>
                            <a:t>-0.028</a:t>
                          </a:r>
                          <a:endParaRPr kumimoji="1" lang="ja-JP" altLang="en-US" sz="2000" dirty="0"/>
                        </a:p>
                      </a:txBody>
                      <a:tcPr>
                        <a:solidFill>
                          <a:schemeClr val="bg1"/>
                        </a:solidFill>
                      </a:tcPr>
                    </a:tc>
                    <a:tc>
                      <a:txBody>
                        <a:bodyPr/>
                        <a:lstStyle/>
                        <a:p>
                          <a:pPr algn="ctr"/>
                          <a:r>
                            <a:rPr kumimoji="1" lang="ja-JP" altLang="en-US" sz="2000" dirty="0" smtClean="0"/>
                            <a:t>〇</a:t>
                          </a:r>
                          <a:endParaRPr kumimoji="1" lang="ja-JP" altLang="en-US" sz="2000" dirty="0"/>
                        </a:p>
                      </a:txBody>
                      <a:tcPr>
                        <a:solidFill>
                          <a:schemeClr val="bg1"/>
                        </a:solidFill>
                      </a:tcPr>
                    </a:tc>
                    <a:tc>
                      <a:txBody>
                        <a:bodyPr/>
                        <a:lstStyle/>
                        <a:p>
                          <a:pPr algn="r"/>
                          <a:r>
                            <a:rPr kumimoji="1" lang="en-US" altLang="ja-JP" sz="2000" dirty="0" smtClean="0"/>
                            <a:t>14,368</a:t>
                          </a:r>
                          <a:endParaRPr kumimoji="1" lang="ja-JP" altLang="en-US" sz="2000" dirty="0"/>
                        </a:p>
                      </a:txBody>
                      <a:tcPr>
                        <a:solidFill>
                          <a:schemeClr val="bg1"/>
                        </a:solidFill>
                      </a:tcPr>
                    </a:tc>
                    <a:extLst>
                      <a:ext uri="{0D108BD9-81ED-4DB2-BD59-A6C34878D82A}">
                        <a16:rowId xmlns:a16="http://schemas.microsoft.com/office/drawing/2014/main" val="10003"/>
                      </a:ext>
                    </a:extLst>
                  </a:tr>
                  <a:tr h="396240">
                    <a:tc>
                      <a:txBody>
                        <a:bodyPr/>
                        <a:lstStyle/>
                        <a:p>
                          <a:endParaRPr lang="ja-JP"/>
                        </a:p>
                      </a:txBody>
                      <a:tcPr>
                        <a:blipFill>
                          <a:blip r:embed="rId3"/>
                          <a:stretch>
                            <a:fillRect l="-597" t="-412308" r="-238209" b="-127692"/>
                          </a:stretch>
                        </a:blipFill>
                      </a:tcPr>
                    </a:tc>
                    <a:tc>
                      <a:txBody>
                        <a:bodyPr/>
                        <a:lstStyle/>
                        <a:p>
                          <a:pPr algn="ctr"/>
                          <a:r>
                            <a:rPr kumimoji="1" lang="en-US" altLang="ja-JP" sz="2000" dirty="0" smtClean="0"/>
                            <a:t>-0.039</a:t>
                          </a:r>
                          <a:endParaRPr kumimoji="1" lang="ja-JP" altLang="en-US" sz="2000" dirty="0"/>
                        </a:p>
                      </a:txBody>
                      <a:tcPr>
                        <a:solidFill>
                          <a:schemeClr val="bg1"/>
                        </a:solidFill>
                      </a:tcPr>
                    </a:tc>
                    <a:tc>
                      <a:txBody>
                        <a:bodyPr/>
                        <a:lstStyle/>
                        <a:p>
                          <a:pPr algn="ctr"/>
                          <a:r>
                            <a:rPr kumimoji="1" lang="ja-JP" altLang="en-US" sz="2000" dirty="0" smtClean="0"/>
                            <a:t>〇</a:t>
                          </a:r>
                          <a:endParaRPr kumimoji="1" lang="ja-JP" altLang="en-US" sz="2000" dirty="0"/>
                        </a:p>
                      </a:txBody>
                      <a:tcPr>
                        <a:solidFill>
                          <a:schemeClr val="bg1"/>
                        </a:solidFill>
                      </a:tcPr>
                    </a:tc>
                    <a:tc>
                      <a:txBody>
                        <a:bodyPr/>
                        <a:lstStyle/>
                        <a:p>
                          <a:pPr algn="r"/>
                          <a:r>
                            <a:rPr kumimoji="1" lang="en-US" altLang="ja-JP" sz="2000" dirty="0" smtClean="0"/>
                            <a:t>5,360</a:t>
                          </a:r>
                          <a:endParaRPr kumimoji="1" lang="ja-JP" altLang="en-US" sz="2000" dirty="0"/>
                        </a:p>
                      </a:txBody>
                      <a:tcPr>
                        <a:solidFill>
                          <a:schemeClr val="bg1"/>
                        </a:solidFill>
                      </a:tcPr>
                    </a:tc>
                    <a:extLst>
                      <a:ext uri="{0D108BD9-81ED-4DB2-BD59-A6C34878D82A}">
                        <a16:rowId xmlns:a16="http://schemas.microsoft.com/office/drawing/2014/main" val="10004"/>
                      </a:ext>
                    </a:extLst>
                  </a:tr>
                  <a:tr h="396240">
                    <a:tc>
                      <a:txBody>
                        <a:bodyPr/>
                        <a:lstStyle/>
                        <a:p>
                          <a:endParaRPr lang="ja-JP"/>
                        </a:p>
                      </a:txBody>
                      <a:tcPr>
                        <a:blipFill>
                          <a:blip r:embed="rId3"/>
                          <a:stretch>
                            <a:fillRect l="-597" t="-512308" r="-238209" b="-27692"/>
                          </a:stretch>
                        </a:blipFill>
                      </a:tcPr>
                    </a:tc>
                    <a:tc>
                      <a:txBody>
                        <a:bodyPr/>
                        <a:lstStyle/>
                        <a:p>
                          <a:pPr algn="ctr"/>
                          <a:r>
                            <a:rPr kumimoji="1" lang="en-US" altLang="ja-JP" sz="2000" dirty="0" smtClean="0"/>
                            <a:t>0.037</a:t>
                          </a:r>
                          <a:endParaRPr kumimoji="1" lang="ja-JP" altLang="en-US" sz="2000" dirty="0"/>
                        </a:p>
                      </a:txBody>
                      <a:tcPr>
                        <a:solidFill>
                          <a:schemeClr val="bg1"/>
                        </a:solidFill>
                      </a:tcPr>
                    </a:tc>
                    <a:tc>
                      <a:txBody>
                        <a:bodyPr/>
                        <a:lstStyle/>
                        <a:p>
                          <a:pPr algn="ctr"/>
                          <a:endParaRPr kumimoji="1" lang="ja-JP" altLang="en-US" sz="2000" dirty="0"/>
                        </a:p>
                      </a:txBody>
                      <a:tcPr>
                        <a:solidFill>
                          <a:schemeClr val="bg1"/>
                        </a:solidFill>
                      </a:tcPr>
                    </a:tc>
                    <a:tc>
                      <a:txBody>
                        <a:bodyPr/>
                        <a:lstStyle/>
                        <a:p>
                          <a:pPr algn="r"/>
                          <a:r>
                            <a:rPr kumimoji="1" lang="en-US" altLang="ja-JP" sz="2000" dirty="0" smtClean="0"/>
                            <a:t>220</a:t>
                          </a:r>
                          <a:endParaRPr kumimoji="1" lang="ja-JP" altLang="en-US" sz="2000" dirty="0"/>
                        </a:p>
                      </a:txBody>
                      <a:tcPr>
                        <a:solidFill>
                          <a:schemeClr val="bg1"/>
                        </a:solidFill>
                      </a:tcPr>
                    </a:tc>
                    <a:extLst>
                      <a:ext uri="{0D108BD9-81ED-4DB2-BD59-A6C34878D82A}">
                        <a16:rowId xmlns:a16="http://schemas.microsoft.com/office/drawing/2014/main" val="10005"/>
                      </a:ext>
                    </a:extLst>
                  </a:tr>
                </a:tbl>
              </a:graphicData>
            </a:graphic>
          </p:graphicFrame>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662914" y="5177935"/>
                <a:ext cx="7807060" cy="461665"/>
              </a:xfrm>
              <a:prstGeom prst="rect">
                <a:avLst/>
              </a:prstGeom>
              <a:noFill/>
              <a:ln>
                <a:solidFill>
                  <a:schemeClr val="tx1"/>
                </a:solidFill>
              </a:ln>
            </p:spPr>
            <p:txBody>
              <a:bodyPr wrap="square" rtlCol="0">
                <a:spAutoFit/>
              </a:bodyPr>
              <a:lstStyle/>
              <a:p>
                <a14:m>
                  <m:oMath xmlns:m="http://schemas.openxmlformats.org/officeDocument/2006/math">
                    <m:r>
                      <a:rPr kumimoji="1" lang="en-US" altLang="ja-JP" sz="2400" b="0" i="1" smtClean="0">
                        <a:latin typeface="Cambria Math" panose="02040503050406030204" pitchFamily="18" charset="0"/>
                      </a:rPr>
                      <m:t>0.2≤</m:t>
                    </m:r>
                    <m:r>
                      <a:rPr kumimoji="1" lang="en-US" altLang="ja-JP" sz="2400" b="0" i="1" smtClean="0">
                        <a:latin typeface="Cambria Math" panose="02040503050406030204" pitchFamily="18" charset="0"/>
                      </a:rPr>
                      <m:t>𝑟</m:t>
                    </m:r>
                    <m:r>
                      <a:rPr kumimoji="1" lang="en-US" altLang="ja-JP" sz="2400" b="0" i="1" smtClean="0">
                        <a:latin typeface="Cambria Math" panose="02040503050406030204" pitchFamily="18" charset="0"/>
                      </a:rPr>
                      <m:t>&lt;0.8</m:t>
                    </m:r>
                  </m:oMath>
                </a14:m>
                <a:r>
                  <a:rPr kumimoji="1" lang="ja-JP" altLang="en-US" sz="2400" dirty="0" smtClean="0"/>
                  <a:t>においては，レーティングと修正量に負の相関</a:t>
                </a:r>
                <a:endParaRPr kumimoji="1" lang="ja-JP" altLang="en-US" sz="24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662914" y="5177935"/>
                <a:ext cx="7807060" cy="461665"/>
              </a:xfrm>
              <a:prstGeom prst="rect">
                <a:avLst/>
              </a:prstGeom>
              <a:blipFill>
                <a:blip r:embed="rId4"/>
                <a:stretch>
                  <a:fillRect l="-156" t="-12821" r="-936" b="-23077"/>
                </a:stretch>
              </a:blipFill>
              <a:ln>
                <a:solidFill>
                  <a:schemeClr val="tx1"/>
                </a:solidFill>
              </a:ln>
            </p:spPr>
            <p:txBody>
              <a:bodyPr/>
              <a:lstStyle/>
              <a:p>
                <a:r>
                  <a:rPr lang="ja-JP" altLang="en-US">
                    <a:noFill/>
                  </a:rPr>
                  <a:t> </a:t>
                </a:r>
              </a:p>
            </p:txBody>
          </p:sp>
        </mc:Fallback>
      </mc:AlternateContent>
      <p:sp>
        <p:nvSpPr>
          <p:cNvPr id="12" name="右矢印 11"/>
          <p:cNvSpPr/>
          <p:nvPr/>
        </p:nvSpPr>
        <p:spPr>
          <a:xfrm>
            <a:off x="674405" y="5853793"/>
            <a:ext cx="555171" cy="261257"/>
          </a:xfrm>
          <a:prstGeom prst="rightArrow">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3" name="テキスト ボックス 12"/>
          <p:cNvSpPr txBox="1"/>
          <p:nvPr/>
        </p:nvSpPr>
        <p:spPr>
          <a:xfrm>
            <a:off x="1402869" y="5775743"/>
            <a:ext cx="7109760" cy="461665"/>
          </a:xfrm>
          <a:prstGeom prst="rect">
            <a:avLst/>
          </a:prstGeom>
          <a:solidFill>
            <a:schemeClr val="accent5"/>
          </a:solidFill>
        </p:spPr>
        <p:txBody>
          <a:bodyPr wrap="square" rtlCol="0">
            <a:spAutoFit/>
          </a:bodyPr>
          <a:lstStyle/>
          <a:p>
            <a:pPr algn="ctr"/>
            <a:r>
              <a:rPr kumimoji="1" lang="ja-JP" altLang="en-US" sz="2400" dirty="0" smtClean="0"/>
              <a:t>上級者の</a:t>
            </a:r>
            <a:r>
              <a:rPr kumimoji="1" lang="en-US" altLang="ja-JP" sz="2400" dirty="0" smtClean="0"/>
              <a:t>1</a:t>
            </a:r>
            <a:r>
              <a:rPr kumimoji="1" lang="ja-JP" altLang="en-US" sz="2400" dirty="0" smtClean="0"/>
              <a:t>提出あたりの修正量は少ないと考えられる</a:t>
            </a:r>
            <a:endParaRPr kumimoji="1" lang="ja-JP" altLang="en-US" sz="2400" dirty="0"/>
          </a:p>
        </p:txBody>
      </p:sp>
      <mc:AlternateContent xmlns:mc="http://schemas.openxmlformats.org/markup-compatibility/2006" xmlns:a14="http://schemas.microsoft.com/office/drawing/2010/main">
        <mc:Choice Requires="a14">
          <p:sp>
            <p:nvSpPr>
              <p:cNvPr id="14" name="テキスト ボックス 13"/>
              <p:cNvSpPr txBox="1"/>
              <p:nvPr/>
            </p:nvSpPr>
            <p:spPr>
              <a:xfrm>
                <a:off x="674405" y="1604823"/>
                <a:ext cx="7881145" cy="830997"/>
              </a:xfrm>
              <a:prstGeom prst="rect">
                <a:avLst/>
              </a:prstGeom>
              <a:noFill/>
            </p:spPr>
            <p:txBody>
              <a:bodyPr wrap="square" rtlCol="0">
                <a:spAutoFit/>
              </a:bodyPr>
              <a:lstStyle/>
              <a:p>
                <a:r>
                  <a:rPr kumimoji="1" lang="ja-JP" altLang="en-US" sz="2400" dirty="0" smtClean="0"/>
                  <a:t>ある問題に対する，</a:t>
                </a:r>
                <a14:m>
                  <m:oMath xmlns:m="http://schemas.openxmlformats.org/officeDocument/2006/math">
                    <m:r>
                      <a:rPr kumimoji="1" lang="en-US" altLang="ja-JP" sz="2400" b="0" i="1" smtClean="0">
                        <a:latin typeface="Cambria Math" panose="02040503050406030204" pitchFamily="18" charset="0"/>
                      </a:rPr>
                      <m:t>𝑁𝐿𝐷</m:t>
                    </m:r>
                  </m:oMath>
                </a14:m>
                <a:r>
                  <a:rPr kumimoji="1" lang="ja-JP" altLang="en-US" sz="2400" dirty="0" smtClean="0"/>
                  <a:t>の中央値と参加者のレーティングの相関係数と</a:t>
                </a:r>
                <a:r>
                  <a:rPr kumimoji="1" lang="en-US" altLang="ja-JP" sz="2400" dirty="0" smtClean="0"/>
                  <a:t>t</a:t>
                </a:r>
                <a:r>
                  <a:rPr kumimoji="1" lang="ja-JP" altLang="en-US" sz="2400" dirty="0" smtClean="0"/>
                  <a:t>検定の結果</a:t>
                </a:r>
                <a:endParaRPr kumimoji="1" lang="ja-JP" altLang="en-US" sz="2400" dirty="0"/>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674405" y="1604823"/>
                <a:ext cx="7881145" cy="830997"/>
              </a:xfrm>
              <a:prstGeom prst="rect">
                <a:avLst/>
              </a:prstGeom>
              <a:blipFill>
                <a:blip r:embed="rId5"/>
                <a:stretch>
                  <a:fillRect l="-1238" t="-8029" r="-697" b="-16058"/>
                </a:stretch>
              </a:blipFill>
            </p:spPr>
            <p:txBody>
              <a:bodyPr/>
              <a:lstStyle/>
              <a:p>
                <a:r>
                  <a:rPr lang="ja-JP" altLang="en-US">
                    <a:noFill/>
                  </a:rPr>
                  <a:t> </a:t>
                </a:r>
              </a:p>
            </p:txBody>
          </p:sp>
        </mc:Fallback>
      </mc:AlternateContent>
      <p:sp>
        <p:nvSpPr>
          <p:cNvPr id="3" name="正方形/長方形 2"/>
          <p:cNvSpPr/>
          <p:nvPr/>
        </p:nvSpPr>
        <p:spPr>
          <a:xfrm>
            <a:off x="1316736" y="3408883"/>
            <a:ext cx="6795821" cy="32186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Tree>
    <p:extLst>
      <p:ext uri="{BB962C8B-B14F-4D97-AF65-F5344CB8AC3E}">
        <p14:creationId xmlns:p14="http://schemas.microsoft.com/office/powerpoint/2010/main" val="155984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レーティングごとの修正量の分布</a:t>
            </a:r>
            <a:endParaRPr kumimoji="1" lang="ja-JP" altLang="en-US" dirty="0"/>
          </a:p>
        </p:txBody>
      </p:sp>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18</a:t>
            </a:fld>
            <a:endParaRPr kumimoji="1" lang="ja-JP" altLang="en-US"/>
          </a:p>
        </p:txBody>
      </p:sp>
      <p:pic>
        <p:nvPicPr>
          <p:cNvPr id="7" name="コンテンツ プレースホルダー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17093" y="1561001"/>
            <a:ext cx="4158595" cy="4525963"/>
          </a:xfrm>
        </p:spPr>
      </p:pic>
      <mc:AlternateContent xmlns:mc="http://schemas.openxmlformats.org/markup-compatibility/2006" xmlns:a14="http://schemas.microsoft.com/office/drawing/2010/main">
        <mc:Choice Requires="a14">
          <p:sp>
            <p:nvSpPr>
              <p:cNvPr id="3" name="テキスト ボックス 2"/>
              <p:cNvSpPr txBox="1"/>
              <p:nvPr/>
            </p:nvSpPr>
            <p:spPr>
              <a:xfrm>
                <a:off x="337457" y="1807029"/>
                <a:ext cx="4179636" cy="1015663"/>
              </a:xfrm>
              <a:prstGeom prst="rect">
                <a:avLst/>
              </a:prstGeom>
              <a:noFill/>
            </p:spPr>
            <p:txBody>
              <a:bodyPr wrap="square" rtlCol="0">
                <a:spAutoFit/>
              </a:bodyPr>
              <a:lstStyle/>
              <a:p>
                <a:r>
                  <a:rPr kumimoji="1" lang="ja-JP" altLang="en-US" sz="2000" dirty="0" smtClean="0"/>
                  <a:t>正答率</a:t>
                </a:r>
                <a14:m>
                  <m:oMath xmlns:m="http://schemas.openxmlformats.org/officeDocument/2006/math">
                    <m:r>
                      <a:rPr kumimoji="1" lang="en-US" altLang="ja-JP" sz="2000" b="0" i="1" smtClean="0">
                        <a:latin typeface="Cambria Math" panose="02040503050406030204" pitchFamily="18" charset="0"/>
                      </a:rPr>
                      <m:t>0.2≤</m:t>
                    </m:r>
                    <m:r>
                      <a:rPr kumimoji="1" lang="en-US" altLang="ja-JP" sz="2000" b="0" i="1" smtClean="0">
                        <a:latin typeface="Cambria Math" panose="02040503050406030204" pitchFamily="18" charset="0"/>
                      </a:rPr>
                      <m:t>𝑟</m:t>
                    </m:r>
                    <m:r>
                      <a:rPr kumimoji="1" lang="en-US" altLang="ja-JP" sz="2000" b="0" i="1" smtClean="0">
                        <a:latin typeface="Cambria Math" panose="02040503050406030204" pitchFamily="18" charset="0"/>
                      </a:rPr>
                      <m:t>&lt;0.4</m:t>
                    </m:r>
                  </m:oMath>
                </a14:m>
                <a:r>
                  <a:rPr kumimoji="1" lang="ja-JP" altLang="en-US" sz="2000" dirty="0" smtClean="0"/>
                  <a:t>の問題における</a:t>
                </a:r>
                <a:r>
                  <a:rPr lang="en-US" altLang="ja-JP" sz="2000" dirty="0" smtClean="0"/>
                  <a:t>NLD</a:t>
                </a:r>
                <a:r>
                  <a:rPr lang="ja-JP" altLang="en-US" sz="2000" dirty="0" smtClean="0"/>
                  <a:t>中央値の分布</a:t>
                </a:r>
                <a:endParaRPr lang="en-US" altLang="ja-JP" sz="2000" dirty="0" smtClean="0"/>
              </a:p>
              <a:p>
                <a:r>
                  <a:rPr kumimoji="1" lang="en-US" altLang="ja-JP" sz="2000" dirty="0" smtClean="0"/>
                  <a:t>(</a:t>
                </a:r>
                <a:r>
                  <a:rPr kumimoji="1" lang="ja-JP" altLang="en-US" sz="2000" dirty="0" smtClean="0"/>
                  <a:t>レーティング範囲ごと</a:t>
                </a:r>
                <a:r>
                  <a:rPr kumimoji="1" lang="en-US" altLang="ja-JP" sz="2000" dirty="0" smtClean="0"/>
                  <a:t>)</a:t>
                </a:r>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337457" y="1807029"/>
                <a:ext cx="4179636" cy="1015663"/>
              </a:xfrm>
              <a:prstGeom prst="rect">
                <a:avLst/>
              </a:prstGeom>
              <a:blipFill>
                <a:blip r:embed="rId4"/>
                <a:stretch>
                  <a:fillRect l="-1458" t="-4192" r="-146" b="-10180"/>
                </a:stretch>
              </a:blipFill>
            </p:spPr>
            <p:txBody>
              <a:bodyPr/>
              <a:lstStyle/>
              <a:p>
                <a:r>
                  <a:rPr lang="ja-JP" altLang="en-US">
                    <a:noFill/>
                  </a:rPr>
                  <a:t> </a:t>
                </a:r>
              </a:p>
            </p:txBody>
          </p:sp>
        </mc:Fallback>
      </mc:AlternateContent>
      <p:sp>
        <p:nvSpPr>
          <p:cNvPr id="5" name="テキスト ボックス 4"/>
          <p:cNvSpPr txBox="1"/>
          <p:nvPr/>
        </p:nvSpPr>
        <p:spPr>
          <a:xfrm>
            <a:off x="337457" y="3708685"/>
            <a:ext cx="4179636" cy="1323439"/>
          </a:xfrm>
          <a:prstGeom prst="rect">
            <a:avLst/>
          </a:prstGeom>
          <a:noFill/>
        </p:spPr>
        <p:txBody>
          <a:bodyPr wrap="square" rtlCol="0">
            <a:spAutoFit/>
          </a:bodyPr>
          <a:lstStyle/>
          <a:p>
            <a:pPr marL="342900" indent="-342900">
              <a:buFont typeface="Arial" panose="020B0604020202020204" pitchFamily="34" charset="0"/>
              <a:buChar char="•"/>
            </a:pPr>
            <a:r>
              <a:rPr kumimoji="1" lang="ja-JP" altLang="en-US" sz="2000" dirty="0" smtClean="0"/>
              <a:t>レーティングが高くなるほど，分布の中央値は下がっていく</a:t>
            </a:r>
            <a:endParaRPr kumimoji="1" lang="en-US" altLang="ja-JP" sz="2000" dirty="0" smtClean="0"/>
          </a:p>
          <a:p>
            <a:pPr marL="342900" indent="-342900">
              <a:buFont typeface="Arial" panose="020B0604020202020204" pitchFamily="34" charset="0"/>
              <a:buChar char="•"/>
            </a:pPr>
            <a:r>
              <a:rPr lang="ja-JP" altLang="en-US" sz="2000" dirty="0" smtClean="0"/>
              <a:t>サンプル数の少ない</a:t>
            </a:r>
            <a:r>
              <a:rPr lang="en-US" altLang="ja-JP" sz="2000" dirty="0" smtClean="0"/>
              <a:t>0</a:t>
            </a:r>
            <a:r>
              <a:rPr lang="ja-JP" altLang="en-US" sz="2000" dirty="0" smtClean="0"/>
              <a:t>～</a:t>
            </a:r>
            <a:r>
              <a:rPr lang="en-US" altLang="ja-JP" sz="2000" dirty="0" smtClean="0"/>
              <a:t>1100</a:t>
            </a:r>
            <a:r>
              <a:rPr lang="ja-JP" altLang="en-US" sz="2000" dirty="0" smtClean="0"/>
              <a:t>は少し小さい値を出している</a:t>
            </a:r>
            <a:endParaRPr kumimoji="1" lang="ja-JP" altLang="en-US" sz="2000" dirty="0"/>
          </a:p>
        </p:txBody>
      </p:sp>
      <p:sp>
        <p:nvSpPr>
          <p:cNvPr id="6" name="正方形/長方形 5"/>
          <p:cNvSpPr/>
          <p:nvPr/>
        </p:nvSpPr>
        <p:spPr>
          <a:xfrm>
            <a:off x="6526735" y="5935387"/>
            <a:ext cx="459938" cy="93082"/>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8" name="正方形/長方形 7"/>
          <p:cNvSpPr/>
          <p:nvPr/>
        </p:nvSpPr>
        <p:spPr>
          <a:xfrm>
            <a:off x="4517093" y="2672019"/>
            <a:ext cx="158941" cy="1763095"/>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9" name="テキスト ボックス 8"/>
          <p:cNvSpPr txBox="1"/>
          <p:nvPr/>
        </p:nvSpPr>
        <p:spPr>
          <a:xfrm>
            <a:off x="5984666" y="5850869"/>
            <a:ext cx="1544076" cy="307777"/>
          </a:xfrm>
          <a:prstGeom prst="rect">
            <a:avLst/>
          </a:prstGeom>
          <a:noFill/>
        </p:spPr>
        <p:txBody>
          <a:bodyPr wrap="square" rtlCol="0">
            <a:spAutoFit/>
          </a:bodyPr>
          <a:lstStyle/>
          <a:p>
            <a:pPr algn="ctr"/>
            <a:r>
              <a:rPr kumimoji="1" lang="en-US" altLang="ja-JP" sz="1400" dirty="0" smtClean="0"/>
              <a:t>Rating</a:t>
            </a:r>
            <a:endParaRPr kumimoji="1" lang="ja-JP" altLang="en-US" sz="1400" dirty="0"/>
          </a:p>
        </p:txBody>
      </p:sp>
      <p:sp>
        <p:nvSpPr>
          <p:cNvPr id="10" name="テキスト ボックス 9"/>
          <p:cNvSpPr txBox="1"/>
          <p:nvPr/>
        </p:nvSpPr>
        <p:spPr>
          <a:xfrm>
            <a:off x="4366389" y="2822692"/>
            <a:ext cx="400110" cy="1683604"/>
          </a:xfrm>
          <a:prstGeom prst="rect">
            <a:avLst/>
          </a:prstGeom>
          <a:noFill/>
        </p:spPr>
        <p:txBody>
          <a:bodyPr vert="vert270" wrap="square" rtlCol="0">
            <a:spAutoFit/>
          </a:bodyPr>
          <a:lstStyle/>
          <a:p>
            <a:pPr algn="ctr"/>
            <a:r>
              <a:rPr kumimoji="1" lang="en-US" altLang="ja-JP" sz="1400" dirty="0" smtClean="0"/>
              <a:t>NLD</a:t>
            </a:r>
            <a:endParaRPr kumimoji="1" lang="ja-JP" altLang="en-US" sz="1400" dirty="0"/>
          </a:p>
        </p:txBody>
      </p:sp>
    </p:spTree>
    <p:extLst>
      <p:ext uri="{BB962C8B-B14F-4D97-AF65-F5344CB8AC3E}">
        <p14:creationId xmlns:p14="http://schemas.microsoft.com/office/powerpoint/2010/main" val="34680212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RQ1</a:t>
            </a:r>
            <a:r>
              <a:rPr lang="ja-JP" altLang="en-US" dirty="0" smtClean="0"/>
              <a:t>について考察</a:t>
            </a:r>
            <a:endParaRPr kumimoji="1" lang="ja-JP" altLang="en-US" dirty="0"/>
          </a:p>
        </p:txBody>
      </p:sp>
      <p:sp>
        <p:nvSpPr>
          <p:cNvPr id="3" name="コンテンツ プレースホルダー 2"/>
          <p:cNvSpPr>
            <a:spLocks noGrp="1"/>
          </p:cNvSpPr>
          <p:nvPr>
            <p:ph idx="1"/>
          </p:nvPr>
        </p:nvSpPr>
        <p:spPr>
          <a:xfrm>
            <a:off x="457200" y="1600202"/>
            <a:ext cx="8229600" cy="1099455"/>
          </a:xfrm>
        </p:spPr>
        <p:txBody>
          <a:bodyPr/>
          <a:lstStyle/>
          <a:p>
            <a:pPr marL="0" indent="0">
              <a:buNone/>
            </a:pPr>
            <a:r>
              <a:rPr lang="ja-JP" altLang="en-US" dirty="0" smtClean="0"/>
              <a:t>上級者の修正量は少ない</a:t>
            </a:r>
            <a:endParaRPr lang="en-US" altLang="ja-JP" dirty="0" smtClean="0"/>
          </a:p>
          <a:p>
            <a:pPr lvl="1"/>
            <a:r>
              <a:rPr kumimoji="1" lang="ja-JP" altLang="en-US" sz="2400" dirty="0" smtClean="0"/>
              <a:t>上級者は修正箇所の特定を適切に行えると考えられる</a:t>
            </a:r>
            <a:endParaRPr kumimoji="1" lang="en-US" altLang="ja-JP" sz="2400" dirty="0" smtClean="0"/>
          </a:p>
        </p:txBody>
      </p:sp>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19</a:t>
            </a:fld>
            <a:endParaRPr kumimoji="1" lang="ja-JP" altLang="en-US"/>
          </a:p>
        </p:txBody>
      </p:sp>
      <p:sp>
        <p:nvSpPr>
          <p:cNvPr id="5" name="下矢印 4"/>
          <p:cNvSpPr/>
          <p:nvPr/>
        </p:nvSpPr>
        <p:spPr>
          <a:xfrm>
            <a:off x="4093377" y="3108961"/>
            <a:ext cx="702128" cy="833932"/>
          </a:xfrm>
          <a:prstGeom prst="down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6" name="テキスト ボックス 5"/>
          <p:cNvSpPr txBox="1"/>
          <p:nvPr/>
        </p:nvSpPr>
        <p:spPr>
          <a:xfrm>
            <a:off x="726425" y="4453812"/>
            <a:ext cx="8138160" cy="830997"/>
          </a:xfrm>
          <a:prstGeom prst="rect">
            <a:avLst/>
          </a:prstGeom>
          <a:noFill/>
        </p:spPr>
        <p:txBody>
          <a:bodyPr wrap="square" rtlCol="0">
            <a:spAutoFit/>
          </a:bodyPr>
          <a:lstStyle/>
          <a:p>
            <a:r>
              <a:rPr kumimoji="1" lang="ja-JP" altLang="en-US" sz="2400" dirty="0" smtClean="0"/>
              <a:t>プログラミング教育者は</a:t>
            </a:r>
            <a:r>
              <a:rPr lang="ja-JP" altLang="en-US" sz="2400" dirty="0" smtClean="0"/>
              <a:t>，初級者</a:t>
            </a:r>
            <a:r>
              <a:rPr kumimoji="1" lang="ja-JP" altLang="en-US" sz="2400" dirty="0" smtClean="0"/>
              <a:t>に適切な修正箇所特定方法を教えることで，</a:t>
            </a:r>
            <a:r>
              <a:rPr lang="ja-JP" altLang="en-US" sz="2400" dirty="0"/>
              <a:t>初級者</a:t>
            </a:r>
            <a:r>
              <a:rPr kumimoji="1" lang="ja-JP" altLang="en-US" sz="2400" dirty="0" smtClean="0"/>
              <a:t>を上級者に近づけることができる</a:t>
            </a:r>
            <a:endParaRPr kumimoji="1" lang="ja-JP" altLang="en-US" sz="2400" dirty="0"/>
          </a:p>
        </p:txBody>
      </p:sp>
    </p:spTree>
    <p:extLst>
      <p:ext uri="{BB962C8B-B14F-4D97-AF65-F5344CB8AC3E}">
        <p14:creationId xmlns:p14="http://schemas.microsoft.com/office/powerpoint/2010/main" val="3664158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プログラミングコンテストとは</a:t>
            </a:r>
            <a:r>
              <a:rPr kumimoji="1" lang="en-US" altLang="ja-JP" dirty="0" smtClean="0"/>
              <a:t>(1/5)</a:t>
            </a:r>
            <a:endParaRPr kumimoji="1" lang="ja-JP" altLang="en-US" dirty="0"/>
          </a:p>
        </p:txBody>
      </p:sp>
      <p:pic>
        <p:nvPicPr>
          <p:cNvPr id="5" name="コンテンツ プレースホルダー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79684" y="1600200"/>
            <a:ext cx="5984631" cy="4525963"/>
          </a:xfrm>
        </p:spPr>
      </p:pic>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2</a:t>
            </a:fld>
            <a:endParaRPr kumimoji="1" lang="ja-JP" altLang="en-US"/>
          </a:p>
        </p:txBody>
      </p:sp>
      <p:sp>
        <p:nvSpPr>
          <p:cNvPr id="6" name="四角形吹き出し 5"/>
          <p:cNvSpPr/>
          <p:nvPr/>
        </p:nvSpPr>
        <p:spPr>
          <a:xfrm>
            <a:off x="275626" y="2550095"/>
            <a:ext cx="3037115" cy="1639388"/>
          </a:xfrm>
          <a:prstGeom prst="wedgeRectCallout">
            <a:avLst>
              <a:gd name="adj1" fmla="val 60904"/>
              <a:gd name="adj2" fmla="val -15606"/>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7" name="テキスト ボックス 6"/>
          <p:cNvSpPr txBox="1"/>
          <p:nvPr/>
        </p:nvSpPr>
        <p:spPr>
          <a:xfrm>
            <a:off x="334409" y="2608877"/>
            <a:ext cx="2978332" cy="1446550"/>
          </a:xfrm>
          <a:prstGeom prst="rect">
            <a:avLst/>
          </a:prstGeom>
          <a:noFill/>
        </p:spPr>
        <p:txBody>
          <a:bodyPr wrap="square" rtlCol="0">
            <a:spAutoFit/>
          </a:bodyPr>
          <a:lstStyle/>
          <a:p>
            <a:r>
              <a:rPr kumimoji="1" lang="ja-JP" altLang="en-US" sz="2400" b="1" dirty="0" smtClean="0"/>
              <a:t>問題文</a:t>
            </a:r>
            <a:endParaRPr kumimoji="1" lang="en-US" altLang="ja-JP" sz="2400" b="1" dirty="0" smtClean="0"/>
          </a:p>
          <a:p>
            <a:r>
              <a:rPr lang="en-US" altLang="ja-JP" sz="1600" dirty="0" smtClean="0"/>
              <a:t>(</a:t>
            </a:r>
            <a:r>
              <a:rPr lang="ja-JP" altLang="en-US" sz="1600" dirty="0" smtClean="0"/>
              <a:t>概要：数字「</a:t>
            </a:r>
            <a:r>
              <a:rPr lang="en-US" altLang="ja-JP" sz="1600" dirty="0" smtClean="0"/>
              <a:t>2</a:t>
            </a:r>
            <a:r>
              <a:rPr lang="ja-JP" altLang="en-US" sz="1600" dirty="0" smtClean="0"/>
              <a:t>」</a:t>
            </a:r>
            <a:r>
              <a:rPr lang="ja-JP" altLang="en-US" sz="1600" dirty="0"/>
              <a:t>「</a:t>
            </a:r>
            <a:r>
              <a:rPr lang="en-US" altLang="ja-JP" sz="1600" dirty="0" smtClean="0"/>
              <a:t>3</a:t>
            </a:r>
            <a:r>
              <a:rPr lang="ja-JP" altLang="en-US" sz="1600" dirty="0" smtClean="0"/>
              <a:t>」「</a:t>
            </a:r>
            <a:r>
              <a:rPr lang="en-US" altLang="ja-JP" sz="1600" dirty="0" smtClean="0"/>
              <a:t>5</a:t>
            </a:r>
            <a:r>
              <a:rPr lang="ja-JP" altLang="en-US" sz="1600" dirty="0" smtClean="0"/>
              <a:t>」「</a:t>
            </a:r>
            <a:r>
              <a:rPr lang="en-US" altLang="ja-JP" sz="1600" dirty="0" smtClean="0"/>
              <a:t>6</a:t>
            </a:r>
            <a:r>
              <a:rPr lang="ja-JP" altLang="en-US" sz="1600" dirty="0" smtClean="0"/>
              <a:t>」の個数が与えられるので，合計が最大になるように「</a:t>
            </a:r>
            <a:r>
              <a:rPr lang="en-US" altLang="ja-JP" sz="1600" dirty="0" smtClean="0"/>
              <a:t>32</a:t>
            </a:r>
            <a:r>
              <a:rPr lang="ja-JP" altLang="en-US" sz="1600" dirty="0" smtClean="0"/>
              <a:t>」と「</a:t>
            </a:r>
            <a:r>
              <a:rPr lang="en-US" altLang="ja-JP" sz="1600" dirty="0" smtClean="0"/>
              <a:t>256</a:t>
            </a:r>
            <a:r>
              <a:rPr lang="ja-JP" altLang="en-US" sz="1600" dirty="0" smtClean="0"/>
              <a:t>」を構成してください</a:t>
            </a:r>
            <a:r>
              <a:rPr lang="en-US" altLang="ja-JP" sz="1600" dirty="0" smtClean="0"/>
              <a:t>)</a:t>
            </a:r>
            <a:endParaRPr kumimoji="1" lang="ja-JP" altLang="en-US" sz="1600" dirty="0"/>
          </a:p>
        </p:txBody>
      </p:sp>
      <p:sp>
        <p:nvSpPr>
          <p:cNvPr id="8" name="四角形吹き出し 7"/>
          <p:cNvSpPr/>
          <p:nvPr/>
        </p:nvSpPr>
        <p:spPr>
          <a:xfrm>
            <a:off x="5749834" y="1673271"/>
            <a:ext cx="2029097" cy="762952"/>
          </a:xfrm>
          <a:prstGeom prst="wedgeRectCallout">
            <a:avLst>
              <a:gd name="adj1" fmla="val -72250"/>
              <a:gd name="adj2" fmla="val 21740"/>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9" name="テキスト ボックス 8"/>
          <p:cNvSpPr txBox="1"/>
          <p:nvPr/>
        </p:nvSpPr>
        <p:spPr>
          <a:xfrm>
            <a:off x="5808617" y="1700804"/>
            <a:ext cx="1970314" cy="707886"/>
          </a:xfrm>
          <a:prstGeom prst="rect">
            <a:avLst/>
          </a:prstGeom>
          <a:noFill/>
        </p:spPr>
        <p:txBody>
          <a:bodyPr wrap="square" rtlCol="0">
            <a:spAutoFit/>
          </a:bodyPr>
          <a:lstStyle/>
          <a:p>
            <a:r>
              <a:rPr lang="ja-JP" altLang="en-US" sz="2400" b="1" dirty="0" smtClean="0"/>
              <a:t>制約</a:t>
            </a:r>
            <a:endParaRPr lang="en-US" altLang="ja-JP" sz="2400" b="1" dirty="0" smtClean="0"/>
          </a:p>
          <a:p>
            <a:r>
              <a:rPr kumimoji="1" lang="en-US" altLang="ja-JP" sz="1600" dirty="0" smtClean="0"/>
              <a:t>(</a:t>
            </a:r>
            <a:r>
              <a:rPr kumimoji="1" lang="ja-JP" altLang="en-US" sz="1600" dirty="0" smtClean="0"/>
              <a:t>実行時間・メモリ</a:t>
            </a:r>
            <a:r>
              <a:rPr kumimoji="1" lang="en-US" altLang="ja-JP" sz="1600" dirty="0" smtClean="0"/>
              <a:t>)</a:t>
            </a:r>
            <a:endParaRPr kumimoji="1" lang="ja-JP" altLang="en-US" sz="1600" dirty="0"/>
          </a:p>
        </p:txBody>
      </p:sp>
      <p:sp>
        <p:nvSpPr>
          <p:cNvPr id="10" name="四角形吹き出し 9"/>
          <p:cNvSpPr/>
          <p:nvPr/>
        </p:nvSpPr>
        <p:spPr>
          <a:xfrm>
            <a:off x="4673633" y="4757057"/>
            <a:ext cx="2152402" cy="428114"/>
          </a:xfrm>
          <a:prstGeom prst="wedgeRectCallout">
            <a:avLst>
              <a:gd name="adj1" fmla="val -77204"/>
              <a:gd name="adj2" fmla="val 8553"/>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1" name="テキスト ボックス 10"/>
          <p:cNvSpPr txBox="1"/>
          <p:nvPr/>
        </p:nvSpPr>
        <p:spPr>
          <a:xfrm>
            <a:off x="4700155" y="4786448"/>
            <a:ext cx="2093619" cy="369332"/>
          </a:xfrm>
          <a:prstGeom prst="rect">
            <a:avLst/>
          </a:prstGeom>
          <a:noFill/>
        </p:spPr>
        <p:txBody>
          <a:bodyPr wrap="square" rtlCol="0">
            <a:spAutoFit/>
          </a:bodyPr>
          <a:lstStyle/>
          <a:p>
            <a:r>
              <a:rPr kumimoji="1" lang="ja-JP" altLang="en-US" b="1" dirty="0" smtClean="0"/>
              <a:t>サンプル入力・出力</a:t>
            </a:r>
            <a:endParaRPr kumimoji="1" lang="ja-JP" altLang="en-US" b="1" dirty="0"/>
          </a:p>
        </p:txBody>
      </p:sp>
      <p:sp>
        <p:nvSpPr>
          <p:cNvPr id="12" name="テキスト ボックス 11"/>
          <p:cNvSpPr txBox="1"/>
          <p:nvPr/>
        </p:nvSpPr>
        <p:spPr>
          <a:xfrm>
            <a:off x="1006498" y="5321940"/>
            <a:ext cx="4236501" cy="923330"/>
          </a:xfrm>
          <a:prstGeom prst="rect">
            <a:avLst/>
          </a:prstGeom>
          <a:solidFill>
            <a:schemeClr val="accent3">
              <a:lumMod val="95000"/>
            </a:schemeClr>
          </a:solidFill>
        </p:spPr>
        <p:txBody>
          <a:bodyPr wrap="square" rtlCol="0">
            <a:spAutoFit/>
          </a:bodyPr>
          <a:lstStyle/>
          <a:p>
            <a:r>
              <a:rPr kumimoji="1" lang="en-US" altLang="ja-JP" dirty="0" smtClean="0"/>
              <a:t>[</a:t>
            </a:r>
            <a:r>
              <a:rPr kumimoji="1" lang="ja-JP" altLang="en-US" dirty="0" smtClean="0"/>
              <a:t>サンプル</a:t>
            </a:r>
            <a:r>
              <a:rPr kumimoji="1" lang="en-US" altLang="ja-JP" dirty="0" smtClean="0"/>
              <a:t>: 5 1 3 4]</a:t>
            </a:r>
          </a:p>
          <a:p>
            <a:r>
              <a:rPr kumimoji="1" lang="en-US" altLang="ja-JP" dirty="0" smtClean="0"/>
              <a:t>{2, 2, 2, 2, 2, 3, 5, 5, 5, 6, 6, 6, 6}</a:t>
            </a:r>
          </a:p>
          <a:p>
            <a:r>
              <a:rPr lang="ja-JP" altLang="en-US" dirty="0"/>
              <a:t> </a:t>
            </a:r>
            <a:r>
              <a:rPr lang="ja-JP" altLang="en-US" dirty="0" smtClean="0"/>
              <a:t> → </a:t>
            </a:r>
            <a:r>
              <a:rPr lang="en-US" altLang="ja-JP" dirty="0" smtClean="0"/>
              <a:t>256 + 256 + 256 + 32 = 800 </a:t>
            </a:r>
            <a:r>
              <a:rPr lang="ja-JP" altLang="en-US" dirty="0" smtClean="0"/>
              <a:t>が最大</a:t>
            </a:r>
            <a:endParaRPr kumimoji="1" lang="ja-JP" altLang="en-US" dirty="0"/>
          </a:p>
        </p:txBody>
      </p:sp>
      <p:sp>
        <p:nvSpPr>
          <p:cNvPr id="13" name="テキスト ボックス 12"/>
          <p:cNvSpPr txBox="1"/>
          <p:nvPr/>
        </p:nvSpPr>
        <p:spPr>
          <a:xfrm>
            <a:off x="522549" y="1704365"/>
            <a:ext cx="2799551" cy="461665"/>
          </a:xfrm>
          <a:prstGeom prst="rect">
            <a:avLst/>
          </a:prstGeom>
          <a:solidFill>
            <a:schemeClr val="accent2">
              <a:lumMod val="20000"/>
              <a:lumOff val="80000"/>
            </a:schemeClr>
          </a:solidFill>
        </p:spPr>
        <p:txBody>
          <a:bodyPr wrap="square" rtlCol="0">
            <a:spAutoFit/>
          </a:bodyPr>
          <a:lstStyle/>
          <a:p>
            <a:pPr algn="ctr"/>
            <a:r>
              <a:rPr lang="ja-JP" altLang="en-US" sz="2400" dirty="0" smtClean="0"/>
              <a:t>問題</a:t>
            </a:r>
            <a:r>
              <a:rPr lang="ja-JP" altLang="en-US" sz="2400" dirty="0"/>
              <a:t>読解</a:t>
            </a:r>
            <a:endParaRPr kumimoji="1" lang="ja-JP" altLang="en-US" sz="2400" dirty="0"/>
          </a:p>
        </p:txBody>
      </p:sp>
    </p:spTree>
    <p:extLst>
      <p:ext uri="{BB962C8B-B14F-4D97-AF65-F5344CB8AC3E}">
        <p14:creationId xmlns:p14="http://schemas.microsoft.com/office/powerpoint/2010/main" val="1575818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RQ2: </a:t>
            </a:r>
            <a:r>
              <a:rPr kumimoji="1" lang="ja-JP" altLang="en-US" dirty="0" smtClean="0"/>
              <a:t>調査</a:t>
            </a:r>
            <a:endParaRPr kumimoji="1" lang="ja-JP" altLang="en-US" dirty="0"/>
          </a:p>
        </p:txBody>
      </p:sp>
      <p:sp>
        <p:nvSpPr>
          <p:cNvPr id="3" name="コンテンツ プレースホルダー 2"/>
          <p:cNvSpPr>
            <a:spLocks noGrp="1"/>
          </p:cNvSpPr>
          <p:nvPr>
            <p:ph idx="1"/>
          </p:nvPr>
        </p:nvSpPr>
        <p:spPr>
          <a:xfrm>
            <a:off x="457200" y="1600203"/>
            <a:ext cx="8229600" cy="1047748"/>
          </a:xfrm>
        </p:spPr>
        <p:txBody>
          <a:bodyPr/>
          <a:lstStyle/>
          <a:p>
            <a:pPr marL="0" indent="0">
              <a:buNone/>
            </a:pPr>
            <a:r>
              <a:rPr kumimoji="1" lang="ja-JP" altLang="en-US" dirty="0" smtClean="0"/>
              <a:t>ソースコードのどの位置に対して修正が行われやすいかを調査する</a:t>
            </a:r>
            <a:endParaRPr kumimoji="1" lang="ja-JP" altLang="en-US" dirty="0"/>
          </a:p>
        </p:txBody>
      </p:sp>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20</a:t>
            </a:fld>
            <a:endParaRPr kumimoji="1" lang="ja-JP" altLang="en-US"/>
          </a:p>
        </p:txBody>
      </p:sp>
      <p:sp>
        <p:nvSpPr>
          <p:cNvPr id="5" name="テキスト ボックス 4"/>
          <p:cNvSpPr txBox="1"/>
          <p:nvPr/>
        </p:nvSpPr>
        <p:spPr>
          <a:xfrm>
            <a:off x="457200" y="3366555"/>
            <a:ext cx="4348886" cy="461665"/>
          </a:xfrm>
          <a:prstGeom prst="rect">
            <a:avLst/>
          </a:prstGeom>
          <a:noFill/>
          <a:ln>
            <a:solidFill>
              <a:srgbClr val="0070C0"/>
            </a:solidFill>
          </a:ln>
        </p:spPr>
        <p:txBody>
          <a:bodyPr wrap="square" rtlCol="0">
            <a:spAutoFit/>
          </a:bodyPr>
          <a:lstStyle/>
          <a:p>
            <a:pPr algn="ctr"/>
            <a:r>
              <a:rPr kumimoji="1" lang="ja-JP" altLang="en-US" sz="2400" dirty="0" smtClean="0"/>
              <a:t>利用ツール</a:t>
            </a:r>
            <a:r>
              <a:rPr kumimoji="1" lang="en-US" altLang="ja-JP" sz="2400" dirty="0" smtClean="0"/>
              <a:t>: </a:t>
            </a:r>
            <a:r>
              <a:rPr kumimoji="1" lang="en-US" altLang="ja-JP" sz="2400" dirty="0" err="1" smtClean="0"/>
              <a:t>GumTreeDiff</a:t>
            </a:r>
            <a:r>
              <a:rPr kumimoji="1" lang="en-US" altLang="ja-JP" sz="2400" dirty="0" smtClean="0"/>
              <a:t>[2]</a:t>
            </a:r>
            <a:endParaRPr kumimoji="1" lang="ja-JP" altLang="en-US" sz="2400" dirty="0"/>
          </a:p>
        </p:txBody>
      </p:sp>
      <p:sp>
        <p:nvSpPr>
          <p:cNvPr id="6" name="コンテンツ プレースホルダー 2"/>
          <p:cNvSpPr txBox="1">
            <a:spLocks/>
          </p:cNvSpPr>
          <p:nvPr/>
        </p:nvSpPr>
        <p:spPr bwMode="auto">
          <a:xfrm>
            <a:off x="527050" y="3828220"/>
            <a:ext cx="8420100" cy="10477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r>
              <a:rPr lang="en-US" altLang="ja-JP" kern="0" dirty="0" smtClean="0"/>
              <a:t>AST</a:t>
            </a:r>
            <a:r>
              <a:rPr lang="ja-JP" altLang="en-US" kern="0" dirty="0" smtClean="0"/>
              <a:t>ベースでソースコード差分を取得する</a:t>
            </a:r>
            <a:endParaRPr lang="en-US" altLang="ja-JP" kern="0" dirty="0" smtClean="0"/>
          </a:p>
          <a:p>
            <a:r>
              <a:rPr lang="ja-JP" altLang="en-US" kern="0" dirty="0" smtClean="0"/>
              <a:t>他ツールと比較してノードの移動を検知できる</a:t>
            </a:r>
            <a:endParaRPr lang="ja-JP" altLang="en-US" kern="0" dirty="0"/>
          </a:p>
        </p:txBody>
      </p:sp>
      <p:sp>
        <p:nvSpPr>
          <p:cNvPr id="7" name="テキスト ボックス 6"/>
          <p:cNvSpPr txBox="1"/>
          <p:nvPr/>
        </p:nvSpPr>
        <p:spPr>
          <a:xfrm>
            <a:off x="751567" y="5830559"/>
            <a:ext cx="7629753" cy="461665"/>
          </a:xfrm>
          <a:prstGeom prst="rect">
            <a:avLst/>
          </a:prstGeom>
          <a:solidFill>
            <a:schemeClr val="bg2">
              <a:lumMod val="20000"/>
              <a:lumOff val="80000"/>
            </a:schemeClr>
          </a:solidFill>
        </p:spPr>
        <p:txBody>
          <a:bodyPr wrap="square" rtlCol="0">
            <a:spAutoFit/>
          </a:bodyPr>
          <a:lstStyle/>
          <a:p>
            <a:r>
              <a:rPr lang="en-US" altLang="ja-JP" sz="1200" dirty="0" smtClean="0"/>
              <a:t>[2] </a:t>
            </a:r>
            <a:r>
              <a:rPr lang="en-US" altLang="ja-JP" sz="1200" dirty="0" err="1" smtClean="0"/>
              <a:t>Falleri</a:t>
            </a:r>
            <a:r>
              <a:rPr lang="en-US" altLang="ja-JP" sz="1200" dirty="0"/>
              <a:t>, J., </a:t>
            </a:r>
            <a:r>
              <a:rPr lang="en-US" altLang="ja-JP" sz="1200" dirty="0" err="1"/>
              <a:t>Morandat</a:t>
            </a:r>
            <a:r>
              <a:rPr lang="en-US" altLang="ja-JP" sz="1200" dirty="0"/>
              <a:t>, F., Blanc, X., Martinez, M. and </a:t>
            </a:r>
            <a:r>
              <a:rPr lang="en-US" altLang="ja-JP" sz="1200" dirty="0" err="1"/>
              <a:t>Monperrus</a:t>
            </a:r>
            <a:r>
              <a:rPr lang="en-US" altLang="ja-JP" sz="1200" dirty="0"/>
              <a:t>, M.: Fine-grained and accurate source code differencing, Proc. of ASE 2014, pp. 313–324 (2014).</a:t>
            </a:r>
            <a:endParaRPr kumimoji="1" lang="ja-JP" altLang="en-US" sz="1200" dirty="0"/>
          </a:p>
        </p:txBody>
      </p:sp>
    </p:spTree>
    <p:extLst>
      <p:ext uri="{BB962C8B-B14F-4D97-AF65-F5344CB8AC3E}">
        <p14:creationId xmlns:p14="http://schemas.microsoft.com/office/powerpoint/2010/main" val="2033944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修正数上位の箇所</a:t>
            </a:r>
            <a:endParaRPr kumimoji="1" lang="ja-JP" altLang="en-US" dirty="0"/>
          </a:p>
        </p:txBody>
      </p:sp>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742" y="1504951"/>
            <a:ext cx="3810000" cy="2857500"/>
          </a:xfrm>
        </p:spPr>
      </p:pic>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21</a:t>
            </a:fld>
            <a:endParaRPr kumimoji="1" lang="ja-JP" altLang="en-US"/>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4742" y="1504951"/>
            <a:ext cx="3810000" cy="2857500"/>
          </a:xfrm>
          <a:prstGeom prst="rect">
            <a:avLst/>
          </a:prstGeom>
        </p:spPr>
      </p:pic>
      <p:sp>
        <p:nvSpPr>
          <p:cNvPr id="7" name="テキスト ボックス 6"/>
          <p:cNvSpPr txBox="1"/>
          <p:nvPr/>
        </p:nvSpPr>
        <p:spPr>
          <a:xfrm>
            <a:off x="777081" y="4973881"/>
            <a:ext cx="7932738" cy="830997"/>
          </a:xfrm>
          <a:prstGeom prst="rect">
            <a:avLst/>
          </a:prstGeom>
          <a:noFill/>
        </p:spPr>
        <p:txBody>
          <a:bodyPr wrap="square" rtlCol="0">
            <a:spAutoFit/>
          </a:bodyPr>
          <a:lstStyle/>
          <a:p>
            <a:r>
              <a:rPr kumimoji="1" lang="ja-JP" altLang="en-US" sz="2400" dirty="0" smtClean="0"/>
              <a:t>修正が行われた箇所のうち，総修正数上位</a:t>
            </a:r>
            <a:r>
              <a:rPr kumimoji="1" lang="en-US" altLang="ja-JP" sz="2400" dirty="0" smtClean="0"/>
              <a:t>10</a:t>
            </a:r>
            <a:r>
              <a:rPr kumimoji="1" lang="ja-JP" altLang="en-US" sz="2400" dirty="0" smtClean="0"/>
              <a:t>件を表示</a:t>
            </a:r>
            <a:endParaRPr kumimoji="1" lang="en-US" altLang="ja-JP" sz="2400" dirty="0" smtClean="0"/>
          </a:p>
          <a:p>
            <a:r>
              <a:rPr kumimoji="1" lang="en-US" altLang="ja-JP" sz="2400" dirty="0" smtClean="0"/>
              <a:t> </a:t>
            </a:r>
            <a:r>
              <a:rPr lang="en-US" altLang="ja-JP" sz="2400" dirty="0" smtClean="0"/>
              <a:t>(</a:t>
            </a:r>
            <a:r>
              <a:rPr lang="ja-JP" altLang="en-US" sz="2400" dirty="0" smtClean="0">
                <a:solidFill>
                  <a:srgbClr val="FF0000"/>
                </a:solidFill>
              </a:rPr>
              <a:t>赤</a:t>
            </a:r>
            <a:r>
              <a:rPr lang="en-US" altLang="ja-JP" sz="2400" dirty="0" smtClean="0"/>
              <a:t>: </a:t>
            </a:r>
            <a:r>
              <a:rPr lang="ja-JP" altLang="en-US" sz="2400" dirty="0" smtClean="0"/>
              <a:t>挿入，</a:t>
            </a:r>
            <a:r>
              <a:rPr lang="ja-JP" altLang="en-US" sz="2400" dirty="0" smtClean="0">
                <a:solidFill>
                  <a:srgbClr val="00B0F0"/>
                </a:solidFill>
              </a:rPr>
              <a:t>水色</a:t>
            </a:r>
            <a:r>
              <a:rPr lang="en-US" altLang="ja-JP" sz="2400" dirty="0" smtClean="0"/>
              <a:t>: </a:t>
            </a:r>
            <a:r>
              <a:rPr lang="ja-JP" altLang="en-US" sz="2400" dirty="0" smtClean="0"/>
              <a:t>削除，</a:t>
            </a:r>
            <a:r>
              <a:rPr lang="ja-JP" altLang="en-US" sz="2400" dirty="0" smtClean="0">
                <a:solidFill>
                  <a:srgbClr val="00B050"/>
                </a:solidFill>
              </a:rPr>
              <a:t>緑</a:t>
            </a:r>
            <a:r>
              <a:rPr lang="en-US" altLang="ja-JP" sz="2400" dirty="0" smtClean="0"/>
              <a:t>: </a:t>
            </a:r>
            <a:r>
              <a:rPr lang="ja-JP" altLang="en-US" sz="2400" dirty="0" smtClean="0"/>
              <a:t>置換，</a:t>
            </a:r>
            <a:r>
              <a:rPr lang="ja-JP" altLang="en-US" sz="2400" dirty="0" smtClean="0">
                <a:solidFill>
                  <a:srgbClr val="0070C0"/>
                </a:solidFill>
              </a:rPr>
              <a:t>青</a:t>
            </a:r>
            <a:r>
              <a:rPr lang="en-US" altLang="ja-JP" sz="2400" dirty="0" smtClean="0"/>
              <a:t>: </a:t>
            </a:r>
            <a:r>
              <a:rPr lang="ja-JP" altLang="en-US" sz="2400" dirty="0" smtClean="0"/>
              <a:t>移動</a:t>
            </a:r>
            <a:r>
              <a:rPr lang="en-US" altLang="ja-JP" sz="2400" dirty="0" smtClean="0"/>
              <a:t>)</a:t>
            </a:r>
          </a:p>
        </p:txBody>
      </p:sp>
      <p:sp>
        <p:nvSpPr>
          <p:cNvPr id="10" name="正方形/長方形 9"/>
          <p:cNvSpPr/>
          <p:nvPr/>
        </p:nvSpPr>
        <p:spPr>
          <a:xfrm>
            <a:off x="2171700" y="1682750"/>
            <a:ext cx="5143500" cy="1524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1" name="テキスト ボックス 10"/>
          <p:cNvSpPr txBox="1"/>
          <p:nvPr/>
        </p:nvSpPr>
        <p:spPr>
          <a:xfrm>
            <a:off x="801688" y="4296848"/>
            <a:ext cx="3576108" cy="369332"/>
          </a:xfrm>
          <a:prstGeom prst="rect">
            <a:avLst/>
          </a:prstGeom>
          <a:noFill/>
        </p:spPr>
        <p:txBody>
          <a:bodyPr wrap="square" rtlCol="0">
            <a:spAutoFit/>
          </a:bodyPr>
          <a:lstStyle/>
          <a:p>
            <a:r>
              <a:rPr kumimoji="1" lang="ja-JP" altLang="en-US" dirty="0" smtClean="0"/>
              <a:t>レーティング</a:t>
            </a:r>
            <a:r>
              <a:rPr kumimoji="1" lang="en-US" altLang="ja-JP" dirty="0" smtClean="0"/>
              <a:t>: 1101</a:t>
            </a:r>
            <a:r>
              <a:rPr kumimoji="1" lang="ja-JP" altLang="en-US" dirty="0" smtClean="0"/>
              <a:t>～</a:t>
            </a:r>
            <a:r>
              <a:rPr kumimoji="1" lang="en-US" altLang="ja-JP" dirty="0" smtClean="0"/>
              <a:t>1200</a:t>
            </a:r>
            <a:r>
              <a:rPr lang="en-US" altLang="ja-JP" dirty="0" smtClean="0"/>
              <a:t>(</a:t>
            </a:r>
            <a:r>
              <a:rPr lang="ja-JP" altLang="en-US" dirty="0" smtClean="0"/>
              <a:t>初級者</a:t>
            </a:r>
            <a:r>
              <a:rPr lang="en-US" altLang="ja-JP" dirty="0" smtClean="0"/>
              <a:t>)</a:t>
            </a:r>
            <a:endParaRPr kumimoji="1" lang="ja-JP" altLang="en-US" dirty="0"/>
          </a:p>
        </p:txBody>
      </p:sp>
      <p:sp>
        <p:nvSpPr>
          <p:cNvPr id="12" name="テキスト ボックス 11"/>
          <p:cNvSpPr txBox="1"/>
          <p:nvPr/>
        </p:nvSpPr>
        <p:spPr>
          <a:xfrm>
            <a:off x="4728634" y="4298950"/>
            <a:ext cx="3576108" cy="369332"/>
          </a:xfrm>
          <a:prstGeom prst="rect">
            <a:avLst/>
          </a:prstGeom>
          <a:noFill/>
        </p:spPr>
        <p:txBody>
          <a:bodyPr wrap="square" rtlCol="0">
            <a:spAutoFit/>
          </a:bodyPr>
          <a:lstStyle/>
          <a:p>
            <a:r>
              <a:rPr kumimoji="1" lang="ja-JP" altLang="en-US" dirty="0" smtClean="0"/>
              <a:t>レーティング</a:t>
            </a:r>
            <a:r>
              <a:rPr kumimoji="1" lang="en-US" altLang="ja-JP" dirty="0" smtClean="0"/>
              <a:t>: 1701</a:t>
            </a:r>
            <a:r>
              <a:rPr kumimoji="1" lang="ja-JP" altLang="en-US" dirty="0" smtClean="0"/>
              <a:t>～</a:t>
            </a:r>
            <a:r>
              <a:rPr kumimoji="1" lang="en-US" altLang="ja-JP" dirty="0" smtClean="0"/>
              <a:t>1900</a:t>
            </a:r>
            <a:r>
              <a:rPr lang="en-US" altLang="ja-JP" dirty="0" smtClean="0"/>
              <a:t>(</a:t>
            </a:r>
            <a:r>
              <a:rPr lang="ja-JP" altLang="en-US" dirty="0"/>
              <a:t>上</a:t>
            </a:r>
            <a:r>
              <a:rPr lang="ja-JP" altLang="en-US" dirty="0" smtClean="0"/>
              <a:t>級者</a:t>
            </a:r>
            <a:r>
              <a:rPr lang="en-US" altLang="ja-JP" dirty="0" smtClean="0"/>
              <a:t>)</a:t>
            </a:r>
            <a:endParaRPr kumimoji="1" lang="ja-JP" altLang="en-US" dirty="0"/>
          </a:p>
        </p:txBody>
      </p:sp>
      <p:sp>
        <p:nvSpPr>
          <p:cNvPr id="15" name="正方形/長方形 14"/>
          <p:cNvSpPr/>
          <p:nvPr/>
        </p:nvSpPr>
        <p:spPr>
          <a:xfrm>
            <a:off x="2368550" y="1723237"/>
            <a:ext cx="4362450" cy="11191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3" name="正方形/長方形 2"/>
          <p:cNvSpPr/>
          <p:nvPr/>
        </p:nvSpPr>
        <p:spPr>
          <a:xfrm>
            <a:off x="801689" y="2136038"/>
            <a:ext cx="1466024" cy="39502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3" name="正方形/長方形 12"/>
          <p:cNvSpPr/>
          <p:nvPr/>
        </p:nvSpPr>
        <p:spPr>
          <a:xfrm>
            <a:off x="4611689" y="2142851"/>
            <a:ext cx="1466024" cy="39502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8" name="正方形/長方形 7"/>
          <p:cNvSpPr/>
          <p:nvPr/>
        </p:nvSpPr>
        <p:spPr>
          <a:xfrm>
            <a:off x="1009498" y="2531059"/>
            <a:ext cx="599846" cy="2194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4" name="正方形/長方形 13"/>
          <p:cNvSpPr/>
          <p:nvPr/>
        </p:nvSpPr>
        <p:spPr>
          <a:xfrm>
            <a:off x="4744855" y="3149302"/>
            <a:ext cx="599846" cy="2194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Tree>
    <p:extLst>
      <p:ext uri="{BB962C8B-B14F-4D97-AF65-F5344CB8AC3E}">
        <p14:creationId xmlns:p14="http://schemas.microsoft.com/office/powerpoint/2010/main" val="96332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3" grpId="0" animBg="1"/>
      <p:bldP spid="13" grpId="1" animBg="1"/>
      <p:bldP spid="8"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RQ2</a:t>
            </a:r>
            <a:r>
              <a:rPr kumimoji="1" lang="ja-JP" altLang="en-US" dirty="0" smtClean="0"/>
              <a:t>について考察</a:t>
            </a:r>
            <a:endParaRPr kumimoji="1" lang="ja-JP" altLang="en-US" dirty="0"/>
          </a:p>
        </p:txBody>
      </p:sp>
      <p:sp>
        <p:nvSpPr>
          <p:cNvPr id="3" name="コンテンツ プレースホルダー 2"/>
          <p:cNvSpPr>
            <a:spLocks noGrp="1"/>
          </p:cNvSpPr>
          <p:nvPr>
            <p:ph idx="1"/>
          </p:nvPr>
        </p:nvSpPr>
        <p:spPr>
          <a:xfrm>
            <a:off x="1225603" y="1592262"/>
            <a:ext cx="6803137" cy="1343455"/>
          </a:xfrm>
        </p:spPr>
        <p:txBody>
          <a:bodyPr/>
          <a:lstStyle/>
          <a:p>
            <a:pPr marL="0" indent="0">
              <a:buNone/>
            </a:pPr>
            <a:r>
              <a:rPr kumimoji="1" lang="ja-JP" altLang="en-US" dirty="0" smtClean="0"/>
              <a:t>初級者は大域的な修正が多かったが，</a:t>
            </a:r>
            <a:r>
              <a:rPr kumimoji="1" lang="en-US" altLang="ja-JP" dirty="0" smtClean="0"/>
              <a:t/>
            </a:r>
            <a:br>
              <a:rPr kumimoji="1" lang="en-US" altLang="ja-JP" dirty="0" smtClean="0"/>
            </a:br>
            <a:r>
              <a:rPr kumimoji="1" lang="ja-JP" altLang="en-US" dirty="0" smtClean="0"/>
              <a:t>上級者は局所的な修正が多かった</a:t>
            </a:r>
            <a:endParaRPr kumimoji="1" lang="ja-JP" altLang="en-US" dirty="0"/>
          </a:p>
        </p:txBody>
      </p:sp>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22</a:t>
            </a:fld>
            <a:endParaRPr kumimoji="1" lang="ja-JP" altLang="en-US"/>
          </a:p>
        </p:txBody>
      </p:sp>
      <p:sp>
        <p:nvSpPr>
          <p:cNvPr id="5" name="テキスト ボックス 4"/>
          <p:cNvSpPr txBox="1"/>
          <p:nvPr/>
        </p:nvSpPr>
        <p:spPr>
          <a:xfrm>
            <a:off x="820347" y="4048384"/>
            <a:ext cx="7613650" cy="1077218"/>
          </a:xfrm>
          <a:prstGeom prst="rect">
            <a:avLst/>
          </a:prstGeom>
          <a:noFill/>
          <a:ln>
            <a:solidFill>
              <a:srgbClr val="0070C0"/>
            </a:solidFill>
          </a:ln>
        </p:spPr>
        <p:txBody>
          <a:bodyPr wrap="square" rtlCol="0">
            <a:spAutoFit/>
          </a:bodyPr>
          <a:lstStyle/>
          <a:p>
            <a:r>
              <a:rPr kumimoji="1" lang="ja-JP" altLang="en-US" sz="3200" dirty="0" smtClean="0"/>
              <a:t>上級者は初級者と比較して，変更の粒度が小さいのではないか</a:t>
            </a:r>
            <a:endParaRPr kumimoji="1" lang="ja-JP" altLang="en-US" sz="3200" dirty="0"/>
          </a:p>
        </p:txBody>
      </p:sp>
      <p:sp>
        <p:nvSpPr>
          <p:cNvPr id="8" name="下矢印 7"/>
          <p:cNvSpPr/>
          <p:nvPr/>
        </p:nvSpPr>
        <p:spPr>
          <a:xfrm>
            <a:off x="4098271" y="2816352"/>
            <a:ext cx="936346" cy="855878"/>
          </a:xfrm>
          <a:prstGeom prst="down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Tree>
    <p:extLst>
      <p:ext uri="{BB962C8B-B14F-4D97-AF65-F5344CB8AC3E}">
        <p14:creationId xmlns:p14="http://schemas.microsoft.com/office/powerpoint/2010/main" val="19026389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23</a:t>
            </a:fld>
            <a:endParaRPr kumimoji="1" lang="ja-JP" altLang="en-US"/>
          </a:p>
        </p:txBody>
      </p:sp>
      <p:sp>
        <p:nvSpPr>
          <p:cNvPr id="7" name="テキスト ボックス 6"/>
          <p:cNvSpPr txBox="1"/>
          <p:nvPr/>
        </p:nvSpPr>
        <p:spPr>
          <a:xfrm>
            <a:off x="1321320" y="2077521"/>
            <a:ext cx="6964070" cy="954107"/>
          </a:xfrm>
          <a:prstGeom prst="rect">
            <a:avLst/>
          </a:prstGeom>
          <a:noFill/>
          <a:ln>
            <a:noFill/>
          </a:ln>
        </p:spPr>
        <p:txBody>
          <a:bodyPr wrap="square" rtlCol="0">
            <a:spAutoFit/>
          </a:bodyPr>
          <a:lstStyle/>
          <a:p>
            <a:r>
              <a:rPr lang="ja-JP" altLang="en-US" sz="2800" dirty="0"/>
              <a:t>プログラミングコンテストを利用し</a:t>
            </a:r>
            <a:r>
              <a:rPr lang="ja-JP" altLang="en-US" sz="2800" dirty="0" smtClean="0"/>
              <a:t>，レーティングと編集・修正作業との関係を調べる</a:t>
            </a:r>
            <a:endParaRPr lang="en-US" altLang="ja-JP" sz="2800" dirty="0"/>
          </a:p>
        </p:txBody>
      </p:sp>
      <p:sp>
        <p:nvSpPr>
          <p:cNvPr id="8" name="正方形/長方形 7"/>
          <p:cNvSpPr/>
          <p:nvPr/>
        </p:nvSpPr>
        <p:spPr>
          <a:xfrm>
            <a:off x="1152637" y="2069282"/>
            <a:ext cx="7028078" cy="97058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6" name="テキスト ボックス 5"/>
          <p:cNvSpPr txBox="1"/>
          <p:nvPr/>
        </p:nvSpPr>
        <p:spPr>
          <a:xfrm>
            <a:off x="627772" y="1580315"/>
            <a:ext cx="1064362" cy="523220"/>
          </a:xfrm>
          <a:prstGeom prst="rect">
            <a:avLst/>
          </a:prstGeom>
          <a:solidFill>
            <a:srgbClr val="FFFFCC"/>
          </a:solidFill>
        </p:spPr>
        <p:txBody>
          <a:bodyPr wrap="square" rtlCol="0">
            <a:spAutoFit/>
          </a:bodyPr>
          <a:lstStyle/>
          <a:p>
            <a:pPr algn="ctr"/>
            <a:r>
              <a:rPr kumimoji="1" lang="ja-JP" altLang="en-US" sz="2800" dirty="0" smtClean="0"/>
              <a:t>目的</a:t>
            </a:r>
            <a:endParaRPr kumimoji="1" lang="ja-JP" altLang="en-US" sz="2800" dirty="0"/>
          </a:p>
        </p:txBody>
      </p:sp>
      <p:sp>
        <p:nvSpPr>
          <p:cNvPr id="9" name="テキスト ボックス 8"/>
          <p:cNvSpPr txBox="1"/>
          <p:nvPr/>
        </p:nvSpPr>
        <p:spPr>
          <a:xfrm>
            <a:off x="1317662" y="3676871"/>
            <a:ext cx="6964070" cy="954107"/>
          </a:xfrm>
          <a:prstGeom prst="rect">
            <a:avLst/>
          </a:prstGeom>
          <a:noFill/>
          <a:ln>
            <a:noFill/>
          </a:ln>
        </p:spPr>
        <p:txBody>
          <a:bodyPr wrap="square" rtlCol="0">
            <a:spAutoFit/>
          </a:bodyPr>
          <a:lstStyle/>
          <a:p>
            <a:r>
              <a:rPr lang="ja-JP" altLang="en-US" sz="2800" dirty="0"/>
              <a:t>有効な特徴量を調査するため，</a:t>
            </a:r>
            <a:r>
              <a:rPr lang="en-US" altLang="ja-JP" sz="2800" dirty="0"/>
              <a:t>RQ</a:t>
            </a:r>
            <a:r>
              <a:rPr lang="ja-JP" altLang="en-US" sz="2800" dirty="0"/>
              <a:t>を設定し，それに向けて統計を取っている</a:t>
            </a:r>
            <a:endParaRPr lang="en-US" altLang="ja-JP" sz="2800" dirty="0"/>
          </a:p>
        </p:txBody>
      </p:sp>
      <p:sp>
        <p:nvSpPr>
          <p:cNvPr id="10" name="正方形/長方形 9"/>
          <p:cNvSpPr/>
          <p:nvPr/>
        </p:nvSpPr>
        <p:spPr>
          <a:xfrm>
            <a:off x="1152637" y="3676871"/>
            <a:ext cx="7028078" cy="9541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1" name="テキスト ボックス 10"/>
          <p:cNvSpPr txBox="1"/>
          <p:nvPr/>
        </p:nvSpPr>
        <p:spPr>
          <a:xfrm>
            <a:off x="624114" y="3179665"/>
            <a:ext cx="1064362" cy="523220"/>
          </a:xfrm>
          <a:prstGeom prst="rect">
            <a:avLst/>
          </a:prstGeom>
          <a:solidFill>
            <a:srgbClr val="FFFFCC"/>
          </a:solidFill>
        </p:spPr>
        <p:txBody>
          <a:bodyPr wrap="square" rtlCol="0">
            <a:spAutoFit/>
          </a:bodyPr>
          <a:lstStyle/>
          <a:p>
            <a:pPr algn="ctr"/>
            <a:r>
              <a:rPr lang="ja-JP" altLang="en-US" sz="2800" dirty="0"/>
              <a:t>方針</a:t>
            </a:r>
            <a:endParaRPr kumimoji="1" lang="ja-JP" altLang="en-US" sz="2800" dirty="0"/>
          </a:p>
        </p:txBody>
      </p:sp>
      <p:sp>
        <p:nvSpPr>
          <p:cNvPr id="12" name="テキスト ボックス 11"/>
          <p:cNvSpPr txBox="1"/>
          <p:nvPr/>
        </p:nvSpPr>
        <p:spPr>
          <a:xfrm>
            <a:off x="1314004" y="5276221"/>
            <a:ext cx="6702120" cy="954107"/>
          </a:xfrm>
          <a:prstGeom prst="rect">
            <a:avLst/>
          </a:prstGeom>
          <a:noFill/>
          <a:ln>
            <a:noFill/>
          </a:ln>
        </p:spPr>
        <p:txBody>
          <a:bodyPr wrap="square" rtlCol="0">
            <a:spAutoFit/>
          </a:bodyPr>
          <a:lstStyle/>
          <a:p>
            <a:r>
              <a:rPr lang="ja-JP" altLang="en-US" sz="2800" dirty="0" smtClean="0"/>
              <a:t>修正箇所のノードがどの位置に属するか調査し，さらに詳細な修正方法を得る</a:t>
            </a:r>
            <a:endParaRPr lang="en-US" altLang="ja-JP" sz="2800" dirty="0"/>
          </a:p>
        </p:txBody>
      </p:sp>
      <p:sp>
        <p:nvSpPr>
          <p:cNvPr id="13" name="正方形/長方形 12"/>
          <p:cNvSpPr/>
          <p:nvPr/>
        </p:nvSpPr>
        <p:spPr>
          <a:xfrm>
            <a:off x="1148979" y="5276221"/>
            <a:ext cx="7028078" cy="9541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4" name="テキスト ボックス 13"/>
          <p:cNvSpPr txBox="1"/>
          <p:nvPr/>
        </p:nvSpPr>
        <p:spPr>
          <a:xfrm>
            <a:off x="620456" y="4779015"/>
            <a:ext cx="1064362" cy="523220"/>
          </a:xfrm>
          <a:prstGeom prst="rect">
            <a:avLst/>
          </a:prstGeom>
          <a:solidFill>
            <a:srgbClr val="FFFFCC"/>
          </a:solidFill>
        </p:spPr>
        <p:txBody>
          <a:bodyPr wrap="square" rtlCol="0">
            <a:spAutoFit/>
          </a:bodyPr>
          <a:lstStyle/>
          <a:p>
            <a:pPr algn="ctr"/>
            <a:r>
              <a:rPr lang="ja-JP" altLang="en-US" sz="2800" dirty="0"/>
              <a:t>今後</a:t>
            </a:r>
            <a:endParaRPr kumimoji="1" lang="ja-JP" altLang="en-US" sz="2800" dirty="0"/>
          </a:p>
        </p:txBody>
      </p:sp>
    </p:spTree>
    <p:extLst>
      <p:ext uri="{BB962C8B-B14F-4D97-AF65-F5344CB8AC3E}">
        <p14:creationId xmlns:p14="http://schemas.microsoft.com/office/powerpoint/2010/main" val="10852190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3589" y="266401"/>
            <a:ext cx="8756822" cy="1143000"/>
          </a:xfrm>
        </p:spPr>
        <p:txBody>
          <a:bodyPr/>
          <a:lstStyle/>
          <a:p>
            <a:r>
              <a:rPr kumimoji="1" lang="ja-JP" altLang="en-US" dirty="0" smtClean="0"/>
              <a:t>問題ごとの</a:t>
            </a:r>
            <a:r>
              <a:rPr kumimoji="1" lang="en-US" altLang="ja-JP" dirty="0" smtClean="0"/>
              <a:t>Acceptance Rate</a:t>
            </a:r>
            <a:r>
              <a:rPr kumimoji="1" lang="ja-JP" altLang="en-US" dirty="0" smtClean="0"/>
              <a:t>の分布</a:t>
            </a:r>
            <a:endParaRPr kumimoji="1" lang="ja-JP" altLang="en-US" dirty="0"/>
          </a:p>
        </p:txBody>
      </p:sp>
      <p:pic>
        <p:nvPicPr>
          <p:cNvPr id="5" name="コンテンツ プレースホルダー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217261"/>
            <a:ext cx="8229600" cy="3291840"/>
          </a:xfrm>
        </p:spPr>
      </p:pic>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24</a:t>
            </a:fld>
            <a:endParaRPr kumimoji="1" lang="ja-JP" altLang="en-US"/>
          </a:p>
        </p:txBody>
      </p:sp>
    </p:spTree>
    <p:extLst>
      <p:ext uri="{BB962C8B-B14F-4D97-AF65-F5344CB8AC3E}">
        <p14:creationId xmlns:p14="http://schemas.microsoft.com/office/powerpoint/2010/main" val="3442898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093200" cy="1143000"/>
          </a:xfrm>
        </p:spPr>
        <p:txBody>
          <a:bodyPr/>
          <a:lstStyle/>
          <a:p>
            <a:r>
              <a:rPr kumimoji="1" lang="en-US" altLang="ja-JP" sz="4000" dirty="0" smtClean="0"/>
              <a:t>RQ3:</a:t>
            </a:r>
            <a:r>
              <a:rPr kumimoji="1" lang="ja-JP" altLang="en-US" sz="4000" dirty="0" smtClean="0"/>
              <a:t>レーティングと修正提出数の分布</a:t>
            </a:r>
            <a:endParaRPr kumimoji="1" lang="ja-JP" altLang="en-US" sz="4000" dirty="0"/>
          </a:p>
        </p:txBody>
      </p:sp>
      <p:sp>
        <p:nvSpPr>
          <p:cNvPr id="3" name="コンテンツ プレースホルダー 2"/>
          <p:cNvSpPr>
            <a:spLocks noGrp="1"/>
          </p:cNvSpPr>
          <p:nvPr>
            <p:ph idx="1"/>
          </p:nvPr>
        </p:nvSpPr>
        <p:spPr/>
        <p:txBody>
          <a:bodyPr/>
          <a:lstStyle/>
          <a:p>
            <a:r>
              <a:rPr kumimoji="1" lang="ja-JP" altLang="en-US" dirty="0" smtClean="0"/>
              <a:t>ある問題に対し，正解提出を行うまでの不正解提出の回数を修正回数とした</a:t>
            </a:r>
            <a:endParaRPr kumimoji="1" lang="en-US" altLang="ja-JP" dirty="0" smtClean="0"/>
          </a:p>
          <a:p>
            <a:r>
              <a:rPr lang="ja-JP" altLang="en-US" dirty="0" smtClean="0"/>
              <a:t>上級者であっても，平均的な修正回数は</a:t>
            </a:r>
            <a:r>
              <a:rPr lang="en-US" altLang="ja-JP" dirty="0" smtClean="0"/>
              <a:t>4</a:t>
            </a:r>
            <a:r>
              <a:rPr lang="ja-JP" altLang="en-US" dirty="0" smtClean="0"/>
              <a:t>回程度ある</a:t>
            </a:r>
          </a:p>
          <a:p>
            <a:pPr lvl="1"/>
            <a:r>
              <a:rPr kumimoji="1" lang="ja-JP" altLang="en-US" dirty="0" smtClean="0"/>
              <a:t>これは，</a:t>
            </a:r>
            <a:r>
              <a:rPr kumimoji="1" lang="en-US" altLang="ja-JP" dirty="0" smtClean="0"/>
              <a:t>RQ2</a:t>
            </a:r>
            <a:r>
              <a:rPr kumimoji="1" lang="ja-JP" altLang="en-US" dirty="0" smtClean="0"/>
              <a:t>や</a:t>
            </a:r>
            <a:r>
              <a:rPr kumimoji="1" lang="en-US" altLang="ja-JP" dirty="0" smtClean="0"/>
              <a:t>RQ4</a:t>
            </a:r>
            <a:r>
              <a:rPr kumimoji="1" lang="ja-JP" altLang="en-US" dirty="0" smtClean="0"/>
              <a:t>の分析を行うのに十分な量だと考えられる</a:t>
            </a:r>
            <a:endParaRPr kumimoji="1" lang="en-US" altLang="ja-JP" dirty="0" smtClean="0"/>
          </a:p>
        </p:txBody>
      </p:sp>
      <p:graphicFrame>
        <p:nvGraphicFramePr>
          <p:cNvPr id="5" name="グラフ 4"/>
          <p:cNvGraphicFramePr>
            <a:graphicFrameLocks/>
          </p:cNvGraphicFramePr>
          <p:nvPr>
            <p:extLst>
              <p:ext uri="{D42A27DB-BD31-4B8C-83A1-F6EECF244321}">
                <p14:modId xmlns:p14="http://schemas.microsoft.com/office/powerpoint/2010/main" val="2268871736"/>
              </p:ext>
            </p:extLst>
          </p:nvPr>
        </p:nvGraphicFramePr>
        <p:xfrm>
          <a:off x="1012804" y="4654125"/>
          <a:ext cx="7345229" cy="2203875"/>
        </p:xfrm>
        <a:graphic>
          <a:graphicData uri="http://schemas.openxmlformats.org/drawingml/2006/chart">
            <c:chart xmlns:c="http://schemas.openxmlformats.org/drawingml/2006/chart" xmlns:r="http://schemas.openxmlformats.org/officeDocument/2006/relationships" r:id="rId2"/>
          </a:graphicData>
        </a:graphic>
      </p:graphicFrame>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25</a:t>
            </a:fld>
            <a:endParaRPr kumimoji="1" lang="ja-JP" altLang="en-US"/>
          </a:p>
        </p:txBody>
      </p:sp>
    </p:spTree>
    <p:extLst>
      <p:ext uri="{BB962C8B-B14F-4D97-AF65-F5344CB8AC3E}">
        <p14:creationId xmlns:p14="http://schemas.microsoft.com/office/powerpoint/2010/main" val="3765064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RQ4</a:t>
            </a:r>
            <a:endParaRPr kumimoji="1" lang="ja-JP" altLang="en-US" dirty="0"/>
          </a:p>
        </p:txBody>
      </p:sp>
      <p:sp>
        <p:nvSpPr>
          <p:cNvPr id="3" name="コンテンツ プレースホルダー 2"/>
          <p:cNvSpPr>
            <a:spLocks noGrp="1"/>
          </p:cNvSpPr>
          <p:nvPr>
            <p:ph idx="1"/>
          </p:nvPr>
        </p:nvSpPr>
        <p:spPr>
          <a:xfrm>
            <a:off x="457200" y="1600202"/>
            <a:ext cx="8229600" cy="2671875"/>
          </a:xfrm>
        </p:spPr>
        <p:txBody>
          <a:bodyPr/>
          <a:lstStyle/>
          <a:p>
            <a:r>
              <a:rPr lang="ja-JP" altLang="en-US" dirty="0" smtClean="0"/>
              <a:t>修正発生時間パターンの分析によるバグの出現予測を行う研究が存在する</a:t>
            </a:r>
            <a:r>
              <a:rPr kumimoji="1" lang="en-US" altLang="ja-JP" dirty="0" smtClean="0"/>
              <a:t>[4]</a:t>
            </a:r>
          </a:p>
          <a:p>
            <a:r>
              <a:rPr lang="ja-JP" altLang="en-US" dirty="0" smtClean="0"/>
              <a:t>上記研究を鑑み，本データセットで上級者に共通する修正発生時間パターンが存在するかを調査する</a:t>
            </a:r>
            <a:endParaRPr kumimoji="1" lang="ja-JP" altLang="en-US" dirty="0"/>
          </a:p>
        </p:txBody>
      </p:sp>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26</a:t>
            </a:fld>
            <a:endParaRPr kumimoji="1" lang="ja-JP" altLang="en-US"/>
          </a:p>
        </p:txBody>
      </p:sp>
      <p:sp>
        <p:nvSpPr>
          <p:cNvPr id="5" name="テキスト ボックス 4"/>
          <p:cNvSpPr txBox="1"/>
          <p:nvPr/>
        </p:nvSpPr>
        <p:spPr>
          <a:xfrm>
            <a:off x="1023199" y="5768663"/>
            <a:ext cx="6662057" cy="461665"/>
          </a:xfrm>
          <a:prstGeom prst="rect">
            <a:avLst/>
          </a:prstGeom>
          <a:solidFill>
            <a:schemeClr val="accent3">
              <a:lumMod val="95000"/>
            </a:schemeClr>
          </a:solidFill>
        </p:spPr>
        <p:txBody>
          <a:bodyPr wrap="square" rtlCol="0">
            <a:spAutoFit/>
          </a:bodyPr>
          <a:lstStyle/>
          <a:p>
            <a:r>
              <a:rPr lang="en-US" altLang="ja-JP" sz="1200" dirty="0"/>
              <a:t>[4] </a:t>
            </a:r>
            <a:r>
              <a:rPr lang="en-US" altLang="ja-JP" sz="1200" dirty="0" err="1"/>
              <a:t>Nachiappan</a:t>
            </a:r>
            <a:r>
              <a:rPr lang="en-US" altLang="ja-JP" sz="1200" dirty="0"/>
              <a:t> </a:t>
            </a:r>
            <a:r>
              <a:rPr lang="en-US" altLang="ja-JP" sz="1200" dirty="0" err="1"/>
              <a:t>Nagappan</a:t>
            </a:r>
            <a:r>
              <a:rPr lang="en-US" altLang="ja-JP" sz="1200" dirty="0"/>
              <a:t>, et al.: Change Bursts as Defect Predictors, IEEE 21st International Symposium on Software Reliability </a:t>
            </a:r>
            <a:r>
              <a:rPr lang="en-US" altLang="ja-JP" sz="1200" dirty="0" smtClean="0"/>
              <a:t>Engineering, 2010</a:t>
            </a:r>
            <a:endParaRPr kumimoji="1" lang="ja-JP" altLang="en-US" sz="1200" dirty="0"/>
          </a:p>
        </p:txBody>
      </p:sp>
      <p:sp>
        <p:nvSpPr>
          <p:cNvPr id="6" name="テキスト ボックス 5"/>
          <p:cNvSpPr txBox="1"/>
          <p:nvPr/>
        </p:nvSpPr>
        <p:spPr>
          <a:xfrm>
            <a:off x="672737" y="4343400"/>
            <a:ext cx="1201783" cy="369332"/>
          </a:xfrm>
          <a:prstGeom prst="rect">
            <a:avLst/>
          </a:prstGeom>
          <a:solidFill>
            <a:srgbClr val="FFFFCC"/>
          </a:solidFill>
        </p:spPr>
        <p:txBody>
          <a:bodyPr wrap="square" rtlCol="0">
            <a:spAutoFit/>
          </a:bodyPr>
          <a:lstStyle/>
          <a:p>
            <a:pPr algn="ctr"/>
            <a:r>
              <a:rPr kumimoji="1" lang="en-US" altLang="ja-JP" dirty="0" smtClean="0"/>
              <a:t>[4]</a:t>
            </a:r>
            <a:r>
              <a:rPr kumimoji="1" lang="ja-JP" altLang="en-US" dirty="0" smtClean="0"/>
              <a:t>の研究</a:t>
            </a:r>
            <a:endParaRPr kumimoji="1" lang="ja-JP" altLang="en-US" dirty="0"/>
          </a:p>
        </p:txBody>
      </p:sp>
      <p:cxnSp>
        <p:nvCxnSpPr>
          <p:cNvPr id="9" name="直線コネクタ 8"/>
          <p:cNvCxnSpPr/>
          <p:nvPr/>
        </p:nvCxnSpPr>
        <p:spPr>
          <a:xfrm>
            <a:off x="1787434" y="5377301"/>
            <a:ext cx="2103120" cy="0"/>
          </a:xfrm>
          <a:prstGeom prst="line">
            <a:avLst/>
          </a:prstGeom>
          <a:ln w="285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1874520" y="5308721"/>
            <a:ext cx="0" cy="13716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801256" y="5323416"/>
            <a:ext cx="1452" cy="127363"/>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3735252" y="5318518"/>
            <a:ext cx="0" cy="13716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1874520" y="5618238"/>
            <a:ext cx="186073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3735252" y="5479738"/>
            <a:ext cx="557348" cy="276999"/>
          </a:xfrm>
          <a:prstGeom prst="rect">
            <a:avLst/>
          </a:prstGeom>
          <a:noFill/>
        </p:spPr>
        <p:txBody>
          <a:bodyPr wrap="square" rtlCol="0">
            <a:spAutoFit/>
          </a:bodyPr>
          <a:lstStyle/>
          <a:p>
            <a:r>
              <a:rPr kumimoji="1" lang="ja-JP" altLang="en-US" sz="1200" dirty="0" smtClean="0"/>
              <a:t>時間</a:t>
            </a:r>
            <a:endParaRPr kumimoji="1" lang="ja-JP" altLang="en-US" sz="1200" dirty="0"/>
          </a:p>
        </p:txBody>
      </p:sp>
      <p:sp>
        <p:nvSpPr>
          <p:cNvPr id="24" name="円/楕円 23"/>
          <p:cNvSpPr/>
          <p:nvPr/>
        </p:nvSpPr>
        <p:spPr>
          <a:xfrm>
            <a:off x="1874520" y="5106963"/>
            <a:ext cx="166914" cy="166914"/>
          </a:xfrm>
          <a:prstGeom prst="ellipse">
            <a:avLst/>
          </a:prstGeom>
          <a:solidFill>
            <a:srgbClr val="FFC000"/>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25" name="円/楕円 24"/>
          <p:cNvSpPr/>
          <p:nvPr/>
        </p:nvSpPr>
        <p:spPr>
          <a:xfrm>
            <a:off x="2099492" y="5106963"/>
            <a:ext cx="166914" cy="166914"/>
          </a:xfrm>
          <a:prstGeom prst="ellipse">
            <a:avLst/>
          </a:prstGeom>
          <a:solidFill>
            <a:srgbClr val="FFC000"/>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26" name="円/楕円 25"/>
          <p:cNvSpPr/>
          <p:nvPr/>
        </p:nvSpPr>
        <p:spPr>
          <a:xfrm>
            <a:off x="2484119" y="5106963"/>
            <a:ext cx="166914" cy="166914"/>
          </a:xfrm>
          <a:prstGeom prst="ellipse">
            <a:avLst/>
          </a:prstGeom>
          <a:solidFill>
            <a:srgbClr val="FFC000"/>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27" name="円/楕円 26"/>
          <p:cNvSpPr/>
          <p:nvPr/>
        </p:nvSpPr>
        <p:spPr>
          <a:xfrm>
            <a:off x="1874520" y="4801551"/>
            <a:ext cx="166914" cy="166914"/>
          </a:xfrm>
          <a:prstGeom prst="ellipse">
            <a:avLst/>
          </a:prstGeom>
          <a:solidFill>
            <a:srgbClr val="FFC000"/>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29" name="円/楕円 28"/>
          <p:cNvSpPr/>
          <p:nvPr/>
        </p:nvSpPr>
        <p:spPr>
          <a:xfrm>
            <a:off x="2293983" y="4801551"/>
            <a:ext cx="166914" cy="166914"/>
          </a:xfrm>
          <a:prstGeom prst="ellipse">
            <a:avLst/>
          </a:prstGeom>
          <a:solidFill>
            <a:srgbClr val="FFC000"/>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cxnSp>
        <p:nvCxnSpPr>
          <p:cNvPr id="31" name="直線コネクタ 30"/>
          <p:cNvCxnSpPr/>
          <p:nvPr/>
        </p:nvCxnSpPr>
        <p:spPr>
          <a:xfrm>
            <a:off x="1740262" y="5027579"/>
            <a:ext cx="2103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乗算記号 32"/>
          <p:cNvSpPr/>
          <p:nvPr/>
        </p:nvSpPr>
        <p:spPr>
          <a:xfrm>
            <a:off x="3236685" y="4779448"/>
            <a:ext cx="224025" cy="226028"/>
          </a:xfrm>
          <a:prstGeom prst="mathMultiply">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34" name="乗算記号 33"/>
          <p:cNvSpPr/>
          <p:nvPr/>
        </p:nvSpPr>
        <p:spPr>
          <a:xfrm>
            <a:off x="3015814" y="5047849"/>
            <a:ext cx="224025" cy="226028"/>
          </a:xfrm>
          <a:prstGeom prst="mathMultiply">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35" name="乗算記号 34"/>
          <p:cNvSpPr/>
          <p:nvPr/>
        </p:nvSpPr>
        <p:spPr>
          <a:xfrm>
            <a:off x="3094694" y="5047849"/>
            <a:ext cx="224025" cy="226028"/>
          </a:xfrm>
          <a:prstGeom prst="mathMultiply">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36" name="乗算記号 35"/>
          <p:cNvSpPr/>
          <p:nvPr/>
        </p:nvSpPr>
        <p:spPr>
          <a:xfrm>
            <a:off x="3167267" y="5047849"/>
            <a:ext cx="224025" cy="226028"/>
          </a:xfrm>
          <a:prstGeom prst="mathMultiply">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37" name="乗算記号 36"/>
          <p:cNvSpPr/>
          <p:nvPr/>
        </p:nvSpPr>
        <p:spPr>
          <a:xfrm>
            <a:off x="3236685" y="5047849"/>
            <a:ext cx="224025" cy="226028"/>
          </a:xfrm>
          <a:prstGeom prst="mathMultiply">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38" name="四角形吹き出し 37"/>
          <p:cNvSpPr/>
          <p:nvPr/>
        </p:nvSpPr>
        <p:spPr>
          <a:xfrm>
            <a:off x="2293983" y="4343400"/>
            <a:ext cx="645160" cy="369332"/>
          </a:xfrm>
          <a:prstGeom prst="wedgeRectCallout">
            <a:avLst>
              <a:gd name="adj1" fmla="val -35456"/>
              <a:gd name="adj2" fmla="val 6446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39" name="四角形吹き出し 38"/>
          <p:cNvSpPr/>
          <p:nvPr/>
        </p:nvSpPr>
        <p:spPr>
          <a:xfrm>
            <a:off x="3318719" y="4343400"/>
            <a:ext cx="645160" cy="369332"/>
          </a:xfrm>
          <a:prstGeom prst="wedgeRectCallout">
            <a:avLst>
              <a:gd name="adj1" fmla="val -35456"/>
              <a:gd name="adj2" fmla="val 6446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40" name="テキスト ボックス 39"/>
          <p:cNvSpPr txBox="1"/>
          <p:nvPr/>
        </p:nvSpPr>
        <p:spPr>
          <a:xfrm>
            <a:off x="2293983" y="4343400"/>
            <a:ext cx="645160" cy="369332"/>
          </a:xfrm>
          <a:prstGeom prst="rect">
            <a:avLst/>
          </a:prstGeom>
          <a:noFill/>
        </p:spPr>
        <p:txBody>
          <a:bodyPr wrap="square" rtlCol="0">
            <a:spAutoFit/>
          </a:bodyPr>
          <a:lstStyle/>
          <a:p>
            <a:r>
              <a:rPr lang="ja-JP" altLang="en-US" dirty="0"/>
              <a:t>変更</a:t>
            </a:r>
            <a:endParaRPr kumimoji="1" lang="ja-JP" altLang="en-US" dirty="0"/>
          </a:p>
        </p:txBody>
      </p:sp>
      <p:sp>
        <p:nvSpPr>
          <p:cNvPr id="41" name="テキスト ボックス 40"/>
          <p:cNvSpPr txBox="1"/>
          <p:nvPr/>
        </p:nvSpPr>
        <p:spPr>
          <a:xfrm>
            <a:off x="3311462" y="4343400"/>
            <a:ext cx="645160" cy="369332"/>
          </a:xfrm>
          <a:prstGeom prst="rect">
            <a:avLst/>
          </a:prstGeom>
          <a:noFill/>
        </p:spPr>
        <p:txBody>
          <a:bodyPr wrap="square" rtlCol="0">
            <a:spAutoFit/>
          </a:bodyPr>
          <a:lstStyle/>
          <a:p>
            <a:r>
              <a:rPr kumimoji="1" lang="ja-JP" altLang="en-US" dirty="0" smtClean="0"/>
              <a:t>バグ</a:t>
            </a:r>
            <a:endParaRPr kumimoji="1" lang="ja-JP" altLang="en-US" dirty="0"/>
          </a:p>
        </p:txBody>
      </p:sp>
      <p:sp>
        <p:nvSpPr>
          <p:cNvPr id="42" name="四角形吹き出し 41"/>
          <p:cNvSpPr/>
          <p:nvPr/>
        </p:nvSpPr>
        <p:spPr>
          <a:xfrm>
            <a:off x="4470342" y="4427510"/>
            <a:ext cx="3418200" cy="620339"/>
          </a:xfrm>
          <a:prstGeom prst="wedgeRectCallout">
            <a:avLst>
              <a:gd name="adj1" fmla="val -63621"/>
              <a:gd name="adj2" fmla="val 4560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43" name="テキスト ボックス 42"/>
          <p:cNvSpPr txBox="1"/>
          <p:nvPr/>
        </p:nvSpPr>
        <p:spPr>
          <a:xfrm>
            <a:off x="4513970" y="4409936"/>
            <a:ext cx="3374571" cy="646331"/>
          </a:xfrm>
          <a:prstGeom prst="rect">
            <a:avLst/>
          </a:prstGeom>
          <a:noFill/>
        </p:spPr>
        <p:txBody>
          <a:bodyPr wrap="square" rtlCol="0">
            <a:spAutoFit/>
          </a:bodyPr>
          <a:lstStyle/>
          <a:p>
            <a:r>
              <a:rPr kumimoji="1" lang="ja-JP" altLang="en-US" dirty="0" smtClean="0"/>
              <a:t>変更が行われた時間のパターンと，バグの発生頻度の調査</a:t>
            </a:r>
            <a:endParaRPr kumimoji="1" lang="ja-JP" altLang="en-US" dirty="0"/>
          </a:p>
        </p:txBody>
      </p:sp>
      <p:sp>
        <p:nvSpPr>
          <p:cNvPr id="44" name="テキスト ボックス 43"/>
          <p:cNvSpPr txBox="1"/>
          <p:nvPr/>
        </p:nvSpPr>
        <p:spPr>
          <a:xfrm>
            <a:off x="4505974" y="5065423"/>
            <a:ext cx="3294716" cy="646331"/>
          </a:xfrm>
          <a:prstGeom prst="rect">
            <a:avLst/>
          </a:prstGeom>
          <a:noFill/>
        </p:spPr>
        <p:txBody>
          <a:bodyPr wrap="square" rtlCol="0">
            <a:spAutoFit/>
          </a:bodyPr>
          <a:lstStyle/>
          <a:p>
            <a:r>
              <a:rPr kumimoji="1" lang="ja-JP" altLang="en-US" dirty="0" smtClean="0"/>
              <a:t>例えば，変更が集中した直後はバグが大量発生しやすいなど</a:t>
            </a:r>
            <a:endParaRPr kumimoji="1" lang="ja-JP" altLang="en-US" dirty="0"/>
          </a:p>
        </p:txBody>
      </p:sp>
    </p:spTree>
    <p:extLst>
      <p:ext uri="{BB962C8B-B14F-4D97-AF65-F5344CB8AC3E}">
        <p14:creationId xmlns:p14="http://schemas.microsoft.com/office/powerpoint/2010/main" val="2630386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レーティング度数分布</a:t>
            </a:r>
            <a:endParaRPr kumimoji="1" lang="ja-JP" altLang="en-US" dirty="0"/>
          </a:p>
        </p:txBody>
      </p:sp>
      <p:sp>
        <p:nvSpPr>
          <p:cNvPr id="3" name="コンテンツ プレースホルダー 2"/>
          <p:cNvSpPr>
            <a:spLocks noGrp="1"/>
          </p:cNvSpPr>
          <p:nvPr>
            <p:ph idx="1"/>
          </p:nvPr>
        </p:nvSpPr>
        <p:spPr/>
        <p:txBody>
          <a:bodyPr/>
          <a:lstStyle/>
          <a:p>
            <a:r>
              <a:rPr lang="ja-JP" altLang="en-US" dirty="0"/>
              <a:t>分布</a:t>
            </a:r>
            <a:r>
              <a:rPr lang="ja-JP" altLang="en-US" dirty="0" smtClean="0"/>
              <a:t>が正規分布に従っており，レーティング</a:t>
            </a:r>
            <a:r>
              <a:rPr lang="en-US" altLang="ja-JP" dirty="0" smtClean="0"/>
              <a:t>1300</a:t>
            </a:r>
            <a:r>
              <a:rPr lang="ja-JP" altLang="en-US" dirty="0" smtClean="0"/>
              <a:t>～</a:t>
            </a:r>
            <a:r>
              <a:rPr lang="en-US" altLang="ja-JP" dirty="0" smtClean="0"/>
              <a:t>1500</a:t>
            </a:r>
            <a:r>
              <a:rPr lang="ja-JP" altLang="en-US" dirty="0" smtClean="0"/>
              <a:t>で参加者の</a:t>
            </a:r>
            <a:r>
              <a:rPr lang="en-US" altLang="ja-JP" dirty="0" smtClean="0"/>
              <a:t>55%</a:t>
            </a:r>
            <a:r>
              <a:rPr lang="ja-JP" altLang="en-US" dirty="0" smtClean="0"/>
              <a:t>を超える</a:t>
            </a:r>
            <a:endParaRPr kumimoji="1" lang="ja-JP" altLang="en-US" dirty="0"/>
          </a:p>
        </p:txBody>
      </p:sp>
      <p:graphicFrame>
        <p:nvGraphicFramePr>
          <p:cNvPr id="5" name="グラフ 4"/>
          <p:cNvGraphicFramePr>
            <a:graphicFrameLocks/>
          </p:cNvGraphicFramePr>
          <p:nvPr>
            <p:extLst>
              <p:ext uri="{D42A27DB-BD31-4B8C-83A1-F6EECF244321}">
                <p14:modId xmlns:p14="http://schemas.microsoft.com/office/powerpoint/2010/main" val="3255534628"/>
              </p:ext>
            </p:extLst>
          </p:nvPr>
        </p:nvGraphicFramePr>
        <p:xfrm>
          <a:off x="841664" y="3283527"/>
          <a:ext cx="6941127" cy="3252356"/>
        </p:xfrm>
        <a:graphic>
          <a:graphicData uri="http://schemas.openxmlformats.org/drawingml/2006/chart">
            <c:chart xmlns:c="http://schemas.openxmlformats.org/drawingml/2006/chart" xmlns:r="http://schemas.openxmlformats.org/officeDocument/2006/relationships" r:id="rId2"/>
          </a:graphicData>
        </a:graphic>
      </p:graphicFrame>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27</a:t>
            </a:fld>
            <a:endParaRPr kumimoji="1" lang="ja-JP" altLang="en-US"/>
          </a:p>
        </p:txBody>
      </p:sp>
    </p:spTree>
    <p:extLst>
      <p:ext uri="{BB962C8B-B14F-4D97-AF65-F5344CB8AC3E}">
        <p14:creationId xmlns:p14="http://schemas.microsoft.com/office/powerpoint/2010/main" val="3034884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1"/>
            <a:r>
              <a:rPr lang="ja-JP" altLang="en-US" dirty="0"/>
              <a:t>言語別提出</a:t>
            </a:r>
            <a:r>
              <a:rPr lang="ja-JP" altLang="en-US" dirty="0" smtClean="0"/>
              <a:t>割合</a:t>
            </a:r>
            <a:endParaRPr kumimoji="1" lang="ja-JP" altLang="en-US" dirty="0"/>
          </a:p>
        </p:txBody>
      </p:sp>
      <p:graphicFrame>
        <p:nvGraphicFramePr>
          <p:cNvPr id="4" name="グラフ 3"/>
          <p:cNvGraphicFramePr>
            <a:graphicFrameLocks/>
          </p:cNvGraphicFramePr>
          <p:nvPr>
            <p:extLst>
              <p:ext uri="{D42A27DB-BD31-4B8C-83A1-F6EECF244321}">
                <p14:modId xmlns:p14="http://schemas.microsoft.com/office/powerpoint/2010/main" val="3584394244"/>
              </p:ext>
            </p:extLst>
          </p:nvPr>
        </p:nvGraphicFramePr>
        <p:xfrm>
          <a:off x="2602562" y="2073165"/>
          <a:ext cx="3927764" cy="4053000"/>
        </p:xfrm>
        <a:graphic>
          <a:graphicData uri="http://schemas.openxmlformats.org/drawingml/2006/chart">
            <c:chart xmlns:c="http://schemas.openxmlformats.org/drawingml/2006/chart" xmlns:r="http://schemas.openxmlformats.org/officeDocument/2006/relationships" r:id="rId2"/>
          </a:graphicData>
        </a:graphic>
      </p:graphicFrame>
      <p:sp>
        <p:nvSpPr>
          <p:cNvPr id="5" name="スライド番号プレースホルダー 4"/>
          <p:cNvSpPr>
            <a:spLocks noGrp="1"/>
          </p:cNvSpPr>
          <p:nvPr>
            <p:ph type="sldNum" sz="quarter" idx="12"/>
          </p:nvPr>
        </p:nvSpPr>
        <p:spPr/>
        <p:txBody>
          <a:bodyPr/>
          <a:lstStyle/>
          <a:p>
            <a:fld id="{1EED56CB-58F9-4B74-8C64-FB1757321DFA}" type="slidenum">
              <a:rPr kumimoji="1" lang="ja-JP" altLang="en-US" smtClean="0"/>
              <a:t>28</a:t>
            </a:fld>
            <a:endParaRPr kumimoji="1" lang="ja-JP" altLang="en-US"/>
          </a:p>
        </p:txBody>
      </p:sp>
    </p:spTree>
    <p:extLst>
      <p:ext uri="{BB962C8B-B14F-4D97-AF65-F5344CB8AC3E}">
        <p14:creationId xmlns:p14="http://schemas.microsoft.com/office/powerpoint/2010/main" val="1738899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RQ1</a:t>
            </a:r>
            <a:r>
              <a:rPr kumimoji="1" lang="ja-JP" altLang="en-US" dirty="0" smtClean="0"/>
              <a:t>に向けたソースコード長分析</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ソースコードの分析を行う前段階として，ソースコードのサイズを調査</a:t>
            </a:r>
            <a:endParaRPr lang="en-US" altLang="ja-JP" dirty="0" smtClean="0"/>
          </a:p>
          <a:p>
            <a:r>
              <a:rPr lang="ja-JP" altLang="en-US" dirty="0"/>
              <a:t>平均は約</a:t>
            </a:r>
            <a:r>
              <a:rPr lang="en-US" altLang="ja-JP" dirty="0"/>
              <a:t>1.2KB</a:t>
            </a:r>
            <a:r>
              <a:rPr lang="ja-JP" altLang="en-US" dirty="0" err="1"/>
              <a:t>，</a:t>
            </a:r>
            <a:r>
              <a:rPr lang="ja-JP" altLang="en-US" dirty="0"/>
              <a:t>最大約</a:t>
            </a:r>
            <a:r>
              <a:rPr lang="en-US" altLang="ja-JP" dirty="0"/>
              <a:t>65KB</a:t>
            </a:r>
          </a:p>
          <a:p>
            <a:r>
              <a:rPr lang="ja-JP" altLang="en-US" dirty="0" smtClean="0"/>
              <a:t>分析を行うには十分なサイズ</a:t>
            </a:r>
            <a:endParaRPr kumimoji="1" lang="ja-JP" altLang="en-US" dirty="0"/>
          </a:p>
        </p:txBody>
      </p:sp>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29</a:t>
            </a:fld>
            <a:endParaRPr kumimoji="1" lang="ja-JP" altLang="en-US"/>
          </a:p>
        </p:txBody>
      </p:sp>
      <p:graphicFrame>
        <p:nvGraphicFramePr>
          <p:cNvPr id="5" name="グラフ 4"/>
          <p:cNvGraphicFramePr>
            <a:graphicFrameLocks/>
          </p:cNvGraphicFramePr>
          <p:nvPr>
            <p:extLst>
              <p:ext uri="{D42A27DB-BD31-4B8C-83A1-F6EECF244321}">
                <p14:modId xmlns:p14="http://schemas.microsoft.com/office/powerpoint/2010/main" val="2679881297"/>
              </p:ext>
            </p:extLst>
          </p:nvPr>
        </p:nvGraphicFramePr>
        <p:xfrm>
          <a:off x="1088571" y="3889829"/>
          <a:ext cx="6945086" cy="2687615"/>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p:cNvSpPr txBox="1"/>
          <p:nvPr/>
        </p:nvSpPr>
        <p:spPr>
          <a:xfrm>
            <a:off x="5874204" y="3901622"/>
            <a:ext cx="2244272" cy="830997"/>
          </a:xfrm>
          <a:prstGeom prst="rect">
            <a:avLst/>
          </a:prstGeom>
          <a:solidFill>
            <a:srgbClr val="FFFFCC"/>
          </a:solidFill>
        </p:spPr>
        <p:txBody>
          <a:bodyPr wrap="square" rtlCol="0">
            <a:spAutoFit/>
          </a:bodyPr>
          <a:lstStyle/>
          <a:p>
            <a:pPr algn="ctr"/>
            <a:r>
              <a:rPr lang="ja-JP" altLang="en-US" sz="2400" dirty="0" smtClean="0"/>
              <a:t>ソースコード長度数分布</a:t>
            </a:r>
            <a:endParaRPr kumimoji="1" lang="ja-JP" altLang="en-US" sz="2400" dirty="0"/>
          </a:p>
        </p:txBody>
      </p:sp>
    </p:spTree>
    <p:extLst>
      <p:ext uri="{BB962C8B-B14F-4D97-AF65-F5344CB8AC3E}">
        <p14:creationId xmlns:p14="http://schemas.microsoft.com/office/powerpoint/2010/main" val="150081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プログラミングコンテストとは</a:t>
            </a:r>
            <a:r>
              <a:rPr lang="en-US" altLang="ja-JP" dirty="0" smtClean="0"/>
              <a:t>(</a:t>
            </a:r>
            <a:r>
              <a:rPr lang="en-US" altLang="ja-JP" dirty="0"/>
              <a:t>2</a:t>
            </a:r>
            <a:r>
              <a:rPr lang="en-US" altLang="ja-JP" dirty="0" smtClean="0"/>
              <a:t>/5)</a:t>
            </a:r>
            <a:endParaRPr kumimoji="1" lang="ja-JP" altLang="en-US" dirty="0"/>
          </a:p>
        </p:txBody>
      </p:sp>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3</a:t>
            </a:fld>
            <a:endParaRPr kumimoji="1" lang="ja-JP" altLang="en-US"/>
          </a:p>
        </p:txBody>
      </p:sp>
      <p:pic>
        <p:nvPicPr>
          <p:cNvPr id="5" name="コンテンツ プレースホルダー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637293" y="1704365"/>
            <a:ext cx="6014138" cy="4525963"/>
          </a:xfrm>
          <a:prstGeom prst="rect">
            <a:avLst/>
          </a:prstGeom>
          <a:noFill/>
          <a:ln w="9525">
            <a:noFill/>
            <a:miter lim="800000"/>
            <a:headEnd/>
            <a:tailEnd/>
          </a:ln>
          <a:effectLst/>
        </p:spPr>
      </p:pic>
      <p:sp>
        <p:nvSpPr>
          <p:cNvPr id="6" name="テキスト ボックス 5"/>
          <p:cNvSpPr txBox="1"/>
          <p:nvPr/>
        </p:nvSpPr>
        <p:spPr>
          <a:xfrm>
            <a:off x="522549" y="1704365"/>
            <a:ext cx="2799551" cy="461665"/>
          </a:xfrm>
          <a:prstGeom prst="rect">
            <a:avLst/>
          </a:prstGeom>
          <a:solidFill>
            <a:schemeClr val="accent2">
              <a:lumMod val="20000"/>
              <a:lumOff val="80000"/>
            </a:schemeClr>
          </a:solidFill>
        </p:spPr>
        <p:txBody>
          <a:bodyPr wrap="square" rtlCol="0">
            <a:spAutoFit/>
          </a:bodyPr>
          <a:lstStyle/>
          <a:p>
            <a:pPr algn="ctr"/>
            <a:r>
              <a:rPr kumimoji="1" lang="ja-JP" altLang="en-US" sz="2400" dirty="0" smtClean="0"/>
              <a:t>コーディング</a:t>
            </a:r>
            <a:endParaRPr kumimoji="1" lang="ja-JP" altLang="en-US" sz="2400" dirty="0"/>
          </a:p>
        </p:txBody>
      </p:sp>
    </p:spTree>
    <p:extLst>
      <p:ext uri="{BB962C8B-B14F-4D97-AF65-F5344CB8AC3E}">
        <p14:creationId xmlns:p14="http://schemas.microsoft.com/office/powerpoint/2010/main" val="40483221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Codeforces</a:t>
            </a:r>
            <a:r>
              <a:rPr kumimoji="1" lang="ja-JP" altLang="en-US" dirty="0" smtClean="0"/>
              <a:t>選定理由</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アクティブユーザー数が多い</a:t>
            </a:r>
            <a:endParaRPr kumimoji="1" lang="en-US" altLang="ja-JP" dirty="0" smtClean="0"/>
          </a:p>
          <a:p>
            <a:pPr lvl="1"/>
            <a:endParaRPr kumimoji="1" lang="en-US" altLang="ja-JP" dirty="0" smtClean="0"/>
          </a:p>
          <a:p>
            <a:r>
              <a:rPr kumimoji="1" lang="ja-JP" altLang="en-US" dirty="0" smtClean="0"/>
              <a:t>すべての提出履歴を閲覧可能</a:t>
            </a:r>
            <a:endParaRPr kumimoji="1" lang="en-US" altLang="ja-JP" dirty="0" smtClean="0"/>
          </a:p>
          <a:p>
            <a:pPr lvl="1"/>
            <a:r>
              <a:rPr lang="ja-JP" altLang="en-US" dirty="0" smtClean="0"/>
              <a:t>同じく閲覧可能な</a:t>
            </a:r>
            <a:r>
              <a:rPr lang="en-US" altLang="ja-JP" dirty="0" err="1" smtClean="0"/>
              <a:t>CodeChef</a:t>
            </a:r>
            <a:r>
              <a:rPr lang="ja-JP" altLang="en-US" dirty="0" smtClean="0"/>
              <a:t>と比較しても，履歴へのアクセスが容易</a:t>
            </a:r>
            <a:endParaRPr lang="en-US" altLang="ja-JP" dirty="0" smtClean="0"/>
          </a:p>
          <a:p>
            <a:pPr lvl="1"/>
            <a:endParaRPr lang="en-US" altLang="ja-JP" dirty="0"/>
          </a:p>
          <a:p>
            <a:r>
              <a:rPr lang="ja-JP" altLang="en-US" dirty="0" smtClean="0"/>
              <a:t>データマイニング用の</a:t>
            </a:r>
            <a:r>
              <a:rPr lang="en-US" altLang="ja-JP" dirty="0" smtClean="0"/>
              <a:t>API</a:t>
            </a:r>
            <a:r>
              <a:rPr lang="ja-JP" altLang="en-US" dirty="0" smtClean="0"/>
              <a:t>が存在</a:t>
            </a:r>
            <a:endParaRPr lang="en-US" altLang="ja-JP" dirty="0" smtClean="0"/>
          </a:p>
          <a:p>
            <a:pPr lvl="1"/>
            <a:r>
              <a:rPr kumimoji="1" lang="en-US" altLang="ja-JP" dirty="0" err="1" smtClean="0"/>
              <a:t>Topcoder</a:t>
            </a:r>
            <a:r>
              <a:rPr kumimoji="1" lang="ja-JP" altLang="en-US" dirty="0" smtClean="0"/>
              <a:t>と比較して，履歴アクセスに特化</a:t>
            </a:r>
            <a:endParaRPr kumimoji="1" lang="ja-JP" altLang="en-US" dirty="0"/>
          </a:p>
        </p:txBody>
      </p:sp>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30</a:t>
            </a:fld>
            <a:endParaRPr kumimoji="1" lang="ja-JP" altLang="en-US"/>
          </a:p>
        </p:txBody>
      </p:sp>
    </p:spTree>
    <p:extLst>
      <p:ext uri="{BB962C8B-B14F-4D97-AF65-F5344CB8AC3E}">
        <p14:creationId xmlns:p14="http://schemas.microsoft.com/office/powerpoint/2010/main" val="1532947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レーベンシュタイン距離</a:t>
            </a:r>
            <a:endParaRPr kumimoji="1" lang="ja-JP" altLang="en-US" dirty="0"/>
          </a:p>
        </p:txBody>
      </p:sp>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31</a:t>
            </a:fld>
            <a:endParaRPr kumimoji="1" lang="ja-JP" altLang="en-US"/>
          </a:p>
        </p:txBody>
      </p:sp>
      <p:sp>
        <p:nvSpPr>
          <p:cNvPr id="5" name="テキスト ボックス 4"/>
          <p:cNvSpPr txBox="1"/>
          <p:nvPr/>
        </p:nvSpPr>
        <p:spPr>
          <a:xfrm>
            <a:off x="1432719" y="1990725"/>
            <a:ext cx="7073106" cy="707886"/>
          </a:xfrm>
          <a:prstGeom prst="rect">
            <a:avLst/>
          </a:prstGeom>
          <a:noFill/>
        </p:spPr>
        <p:txBody>
          <a:bodyPr wrap="square" rtlCol="0">
            <a:spAutoFit/>
          </a:bodyPr>
          <a:lstStyle/>
          <a:p>
            <a:r>
              <a:rPr lang="ja-JP" altLang="en-US" sz="2000" dirty="0"/>
              <a:t>文字列</a:t>
            </a:r>
            <a:r>
              <a:rPr lang="en-US" altLang="ja-JP" sz="2000" dirty="0"/>
              <a:t>A, B</a:t>
            </a:r>
            <a:r>
              <a:rPr lang="ja-JP" altLang="en-US" sz="2000" dirty="0"/>
              <a:t>間の文字の追加・削除・置換のコストを定めたとき，</a:t>
            </a:r>
          </a:p>
          <a:p>
            <a:r>
              <a:rPr kumimoji="1" lang="ja-JP" altLang="en-US" sz="2000" dirty="0" smtClean="0"/>
              <a:t>最もコストが小さくなるよう編集したときのコスト</a:t>
            </a:r>
            <a:endParaRPr kumimoji="1" lang="ja-JP" altLang="en-US" sz="2000" dirty="0"/>
          </a:p>
        </p:txBody>
      </p:sp>
      <p:sp>
        <p:nvSpPr>
          <p:cNvPr id="6" name="テキスト ボックス 5"/>
          <p:cNvSpPr txBox="1"/>
          <p:nvPr/>
        </p:nvSpPr>
        <p:spPr>
          <a:xfrm>
            <a:off x="509589" y="1714501"/>
            <a:ext cx="1023144" cy="461665"/>
          </a:xfrm>
          <a:prstGeom prst="rect">
            <a:avLst/>
          </a:prstGeom>
          <a:noFill/>
        </p:spPr>
        <p:txBody>
          <a:bodyPr wrap="square" rtlCol="0">
            <a:spAutoFit/>
          </a:bodyPr>
          <a:lstStyle/>
          <a:p>
            <a:pPr algn="ctr"/>
            <a:r>
              <a:rPr lang="ja-JP" altLang="en-US" sz="2400" dirty="0"/>
              <a:t>概要</a:t>
            </a:r>
            <a:endParaRPr kumimoji="1" lang="ja-JP" altLang="en-US" sz="2400" dirty="0"/>
          </a:p>
        </p:txBody>
      </p:sp>
      <p:sp>
        <p:nvSpPr>
          <p:cNvPr id="8" name="テキスト ボックス 7"/>
          <p:cNvSpPr txBox="1"/>
          <p:nvPr/>
        </p:nvSpPr>
        <p:spPr>
          <a:xfrm>
            <a:off x="457199" y="3038476"/>
            <a:ext cx="7956331" cy="646331"/>
          </a:xfrm>
          <a:prstGeom prst="rect">
            <a:avLst/>
          </a:prstGeom>
          <a:solidFill>
            <a:schemeClr val="accent5"/>
          </a:solidFill>
        </p:spPr>
        <p:txBody>
          <a:bodyPr wrap="square" rtlCol="0">
            <a:spAutoFit/>
          </a:bodyPr>
          <a:lstStyle/>
          <a:p>
            <a:pPr marL="285750" indent="-285750">
              <a:buFont typeface="Arial" panose="020B0604020202020204" pitchFamily="34" charset="0"/>
              <a:buChar char="•"/>
            </a:pPr>
            <a:r>
              <a:rPr kumimoji="1" lang="ja-JP" altLang="en-US" dirty="0" smtClean="0"/>
              <a:t>今回は，ソースコードをトークン列と考えて適用</a:t>
            </a:r>
            <a:endParaRPr kumimoji="1" lang="en-US" altLang="ja-JP" dirty="0" smtClean="0"/>
          </a:p>
          <a:p>
            <a:pPr marL="285750" indent="-285750">
              <a:buFont typeface="Arial" panose="020B0604020202020204" pitchFamily="34" charset="0"/>
              <a:buChar char="•"/>
            </a:pPr>
            <a:r>
              <a:rPr lang="ja-JP" altLang="en-US" dirty="0" smtClean="0"/>
              <a:t>コスト</a:t>
            </a:r>
            <a:r>
              <a:rPr lang="ja-JP" altLang="en-US" dirty="0"/>
              <a:t>は</a:t>
            </a:r>
            <a:r>
              <a:rPr lang="en-US" altLang="ja-JP" dirty="0" smtClean="0"/>
              <a:t> (</a:t>
            </a:r>
            <a:r>
              <a:rPr lang="ja-JP" altLang="en-US" dirty="0" smtClean="0"/>
              <a:t>追加</a:t>
            </a:r>
            <a:r>
              <a:rPr lang="en-US" altLang="ja-JP" dirty="0" smtClean="0"/>
              <a:t>:1 </a:t>
            </a:r>
            <a:r>
              <a:rPr lang="ja-JP" altLang="en-US" dirty="0" smtClean="0"/>
              <a:t>削除</a:t>
            </a:r>
            <a:r>
              <a:rPr lang="en-US" altLang="ja-JP" dirty="0" smtClean="0"/>
              <a:t>:1 </a:t>
            </a:r>
            <a:r>
              <a:rPr lang="ja-JP" altLang="en-US" dirty="0" smtClean="0"/>
              <a:t>置換</a:t>
            </a:r>
            <a:r>
              <a:rPr lang="en-US" altLang="ja-JP" dirty="0" smtClean="0"/>
              <a:t>:2) </a:t>
            </a:r>
            <a:r>
              <a:rPr lang="ja-JP" altLang="en-US" dirty="0" smtClean="0"/>
              <a:t>なので 置換 </a:t>
            </a:r>
            <a:r>
              <a:rPr lang="en-US" altLang="ja-JP" dirty="0" smtClean="0"/>
              <a:t>= </a:t>
            </a:r>
            <a:r>
              <a:rPr lang="ja-JP" altLang="en-US" dirty="0" smtClean="0"/>
              <a:t>追加 </a:t>
            </a:r>
            <a:r>
              <a:rPr lang="en-US" altLang="ja-JP" dirty="0" smtClean="0"/>
              <a:t>+ </a:t>
            </a:r>
            <a:r>
              <a:rPr lang="ja-JP" altLang="en-US" dirty="0" smtClean="0"/>
              <a:t>削除 としている</a:t>
            </a:r>
            <a:endParaRPr lang="en-US" altLang="ja-JP" dirty="0" smtClean="0"/>
          </a:p>
        </p:txBody>
      </p:sp>
      <p:sp>
        <p:nvSpPr>
          <p:cNvPr id="9" name="テキスト ボックス 8"/>
          <p:cNvSpPr txBox="1"/>
          <p:nvPr/>
        </p:nvSpPr>
        <p:spPr>
          <a:xfrm>
            <a:off x="651575" y="3909757"/>
            <a:ext cx="1662112" cy="369332"/>
          </a:xfrm>
          <a:prstGeom prst="rect">
            <a:avLst/>
          </a:prstGeom>
          <a:noFill/>
          <a:ln>
            <a:solidFill>
              <a:schemeClr val="tx1"/>
            </a:solidFill>
          </a:ln>
        </p:spPr>
        <p:txBody>
          <a:bodyPr wrap="square" rtlCol="0">
            <a:spAutoFit/>
          </a:bodyPr>
          <a:lstStyle/>
          <a:p>
            <a:pPr algn="ctr"/>
            <a:r>
              <a:rPr kumimoji="1" lang="en-US" altLang="ja-JP" dirty="0" smtClean="0"/>
              <a:t>if (a == b)</a:t>
            </a:r>
            <a:endParaRPr kumimoji="1" lang="ja-JP" altLang="en-US" dirty="0"/>
          </a:p>
        </p:txBody>
      </p:sp>
      <p:sp>
        <p:nvSpPr>
          <p:cNvPr id="10" name="テキスト ボックス 9"/>
          <p:cNvSpPr txBox="1"/>
          <p:nvPr/>
        </p:nvSpPr>
        <p:spPr>
          <a:xfrm>
            <a:off x="3023021" y="3908328"/>
            <a:ext cx="2125728" cy="369332"/>
          </a:xfrm>
          <a:prstGeom prst="rect">
            <a:avLst/>
          </a:prstGeom>
          <a:noFill/>
          <a:ln>
            <a:solidFill>
              <a:schemeClr val="tx1"/>
            </a:solidFill>
          </a:ln>
        </p:spPr>
        <p:txBody>
          <a:bodyPr wrap="square" rtlCol="0">
            <a:spAutoFit/>
          </a:bodyPr>
          <a:lstStyle/>
          <a:p>
            <a:pPr algn="ctr"/>
            <a:r>
              <a:rPr kumimoji="1" lang="en-US" altLang="ja-JP" dirty="0" smtClean="0"/>
              <a:t>if (c == </a:t>
            </a:r>
            <a:r>
              <a:rPr lang="en-US" altLang="ja-JP" dirty="0"/>
              <a:t>b</a:t>
            </a:r>
            <a:r>
              <a:rPr kumimoji="1" lang="en-US" altLang="ja-JP" dirty="0" smtClean="0"/>
              <a:t> &amp;&amp; d)</a:t>
            </a:r>
            <a:endParaRPr kumimoji="1" lang="ja-JP" altLang="en-US" dirty="0"/>
          </a:p>
        </p:txBody>
      </p:sp>
      <p:cxnSp>
        <p:nvCxnSpPr>
          <p:cNvPr id="7" name="直線矢印コネクタ 6"/>
          <p:cNvCxnSpPr>
            <a:stCxn id="9" idx="3"/>
            <a:endCxn id="10" idx="1"/>
          </p:cNvCxnSpPr>
          <p:nvPr/>
        </p:nvCxnSpPr>
        <p:spPr>
          <a:xfrm flipV="1">
            <a:off x="2313687" y="4092994"/>
            <a:ext cx="709334" cy="1429"/>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表 11"/>
          <p:cNvGraphicFramePr>
            <a:graphicFrameLocks noGrp="1"/>
          </p:cNvGraphicFramePr>
          <p:nvPr>
            <p:extLst>
              <p:ext uri="{D42A27DB-BD31-4B8C-83A1-F6EECF244321}">
                <p14:modId xmlns:p14="http://schemas.microsoft.com/office/powerpoint/2010/main" val="1202469695"/>
              </p:ext>
            </p:extLst>
          </p:nvPr>
        </p:nvGraphicFramePr>
        <p:xfrm>
          <a:off x="1260646" y="4386881"/>
          <a:ext cx="2407840" cy="1739900"/>
        </p:xfrm>
        <a:graphic>
          <a:graphicData uri="http://schemas.openxmlformats.org/drawingml/2006/table">
            <a:tbl>
              <a:tblPr>
                <a:tableStyleId>{5C22544A-7EE6-4342-B048-85BDC9FD1C3A}</a:tableStyleId>
              </a:tblPr>
              <a:tblGrid>
                <a:gridCol w="300980">
                  <a:extLst>
                    <a:ext uri="{9D8B030D-6E8A-4147-A177-3AD203B41FA5}">
                      <a16:colId xmlns:a16="http://schemas.microsoft.com/office/drawing/2014/main" xmlns="" val="4189770269"/>
                    </a:ext>
                  </a:extLst>
                </a:gridCol>
                <a:gridCol w="300980">
                  <a:extLst>
                    <a:ext uri="{9D8B030D-6E8A-4147-A177-3AD203B41FA5}">
                      <a16:colId xmlns:a16="http://schemas.microsoft.com/office/drawing/2014/main" xmlns="" val="2426951163"/>
                    </a:ext>
                  </a:extLst>
                </a:gridCol>
                <a:gridCol w="300980">
                  <a:extLst>
                    <a:ext uri="{9D8B030D-6E8A-4147-A177-3AD203B41FA5}">
                      <a16:colId xmlns:a16="http://schemas.microsoft.com/office/drawing/2014/main" xmlns="" val="1200508376"/>
                    </a:ext>
                  </a:extLst>
                </a:gridCol>
                <a:gridCol w="300980">
                  <a:extLst>
                    <a:ext uri="{9D8B030D-6E8A-4147-A177-3AD203B41FA5}">
                      <a16:colId xmlns:a16="http://schemas.microsoft.com/office/drawing/2014/main" xmlns="" val="2073456867"/>
                    </a:ext>
                  </a:extLst>
                </a:gridCol>
                <a:gridCol w="300980">
                  <a:extLst>
                    <a:ext uri="{9D8B030D-6E8A-4147-A177-3AD203B41FA5}">
                      <a16:colId xmlns:a16="http://schemas.microsoft.com/office/drawing/2014/main" xmlns="" val="3627651767"/>
                    </a:ext>
                  </a:extLst>
                </a:gridCol>
                <a:gridCol w="300980">
                  <a:extLst>
                    <a:ext uri="{9D8B030D-6E8A-4147-A177-3AD203B41FA5}">
                      <a16:colId xmlns:a16="http://schemas.microsoft.com/office/drawing/2014/main" xmlns="" val="3575024847"/>
                    </a:ext>
                  </a:extLst>
                </a:gridCol>
                <a:gridCol w="300980">
                  <a:extLst>
                    <a:ext uri="{9D8B030D-6E8A-4147-A177-3AD203B41FA5}">
                      <a16:colId xmlns:a16="http://schemas.microsoft.com/office/drawing/2014/main" xmlns="" val="3196193659"/>
                    </a:ext>
                  </a:extLst>
                </a:gridCol>
                <a:gridCol w="300980">
                  <a:extLst>
                    <a:ext uri="{9D8B030D-6E8A-4147-A177-3AD203B41FA5}">
                      <a16:colId xmlns:a16="http://schemas.microsoft.com/office/drawing/2014/main" xmlns="" val="1230623755"/>
                    </a:ext>
                  </a:extLst>
                </a:gridCol>
              </a:tblGrid>
              <a:tr h="159717">
                <a:tc>
                  <a:txBody>
                    <a:bodyPr/>
                    <a:lstStyle/>
                    <a:p>
                      <a:pPr algn="r"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100" u="none" strike="noStrike" dirty="0">
                          <a:effectLst/>
                        </a:rPr>
                        <a:t>if</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dirty="0">
                          <a:effectLst/>
                        </a:rPr>
                        <a:t>(</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100" u="none" strike="noStrike" dirty="0">
                          <a:effectLst/>
                        </a:rPr>
                        <a:t>a</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dirty="0">
                          <a:effectLst/>
                        </a:rPr>
                        <a:t>==</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100" u="none" strike="noStrike" dirty="0">
                          <a:effectLst/>
                        </a:rPr>
                        <a:t>b</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dirty="0">
                          <a:effectLst/>
                        </a:rPr>
                        <a:t>)</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766862904"/>
                  </a:ext>
                </a:extLst>
              </a:tr>
              <a:tr h="159717">
                <a:tc>
                  <a:txBody>
                    <a:bodyPr/>
                    <a:lstStyle/>
                    <a:p>
                      <a:pPr algn="ctr"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dirty="0">
                          <a:effectLst/>
                        </a:rPr>
                        <a:t>0</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dirty="0">
                          <a:effectLst/>
                        </a:rPr>
                        <a:t>1</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a:effectLst/>
                        </a:rPr>
                        <a:t>2</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a:effectLst/>
                        </a:rPr>
                        <a:t>3</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a:effectLst/>
                        </a:rPr>
                        <a:t>4</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a:effectLst/>
                        </a:rPr>
                        <a:t>5</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a:effectLst/>
                        </a:rPr>
                        <a:t>6</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517737009"/>
                  </a:ext>
                </a:extLst>
              </a:tr>
              <a:tr h="159717">
                <a:tc>
                  <a:txBody>
                    <a:bodyPr/>
                    <a:lstStyle/>
                    <a:p>
                      <a:pPr algn="ctr" fontAlgn="ctr"/>
                      <a:r>
                        <a:rPr lang="en-US" sz="1100" u="none" strike="noStrike" dirty="0">
                          <a:effectLst/>
                        </a:rPr>
                        <a:t>if</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dirty="0">
                          <a:effectLst/>
                        </a:rPr>
                        <a:t>1</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dirty="0">
                          <a:effectLst/>
                        </a:rPr>
                        <a:t>0</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a:effectLst/>
                        </a:rPr>
                        <a:t>1</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a:effectLst/>
                        </a:rPr>
                        <a:t>2</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a:effectLst/>
                        </a:rPr>
                        <a:t>3</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a:effectLst/>
                        </a:rPr>
                        <a:t>4</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a:effectLst/>
                        </a:rPr>
                        <a:t>5</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554479214"/>
                  </a:ext>
                </a:extLst>
              </a:tr>
              <a:tr h="159717">
                <a:tc>
                  <a:txBody>
                    <a:bodyPr/>
                    <a:lstStyle/>
                    <a:p>
                      <a:pPr algn="ctr" fontAlgn="ctr"/>
                      <a:r>
                        <a:rPr lang="en-US" altLang="ja-JP" sz="1100" u="none" strike="noStrike" dirty="0">
                          <a:effectLst/>
                        </a:rPr>
                        <a:t>(</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dirty="0">
                          <a:effectLst/>
                        </a:rPr>
                        <a:t>2</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dirty="0">
                          <a:effectLst/>
                        </a:rPr>
                        <a:t>1</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dirty="0">
                          <a:effectLst/>
                        </a:rPr>
                        <a:t>0</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a:effectLst/>
                        </a:rPr>
                        <a:t>1</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a:effectLst/>
                        </a:rPr>
                        <a:t>2</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a:effectLst/>
                        </a:rPr>
                        <a:t>3</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a:effectLst/>
                        </a:rPr>
                        <a:t>4</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523306496"/>
                  </a:ext>
                </a:extLst>
              </a:tr>
              <a:tr h="159717">
                <a:tc>
                  <a:txBody>
                    <a:bodyPr/>
                    <a:lstStyle/>
                    <a:p>
                      <a:pPr algn="ctr" fontAlgn="ctr"/>
                      <a:r>
                        <a:rPr lang="en-US" sz="1100" u="none" strike="noStrike" dirty="0">
                          <a:effectLst/>
                        </a:rPr>
                        <a:t>c</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dirty="0">
                          <a:effectLst/>
                        </a:rPr>
                        <a:t>3</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dirty="0">
                          <a:effectLst/>
                        </a:rPr>
                        <a:t>2</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dirty="0">
                          <a:effectLst/>
                        </a:rPr>
                        <a:t>1</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dirty="0">
                          <a:effectLst/>
                        </a:rPr>
                        <a:t>2</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a:effectLst/>
                        </a:rPr>
                        <a:t>3</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a:effectLst/>
                        </a:rPr>
                        <a:t>4</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a:effectLst/>
                        </a:rPr>
                        <a:t>5</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071544555"/>
                  </a:ext>
                </a:extLst>
              </a:tr>
              <a:tr h="159717">
                <a:tc>
                  <a:txBody>
                    <a:bodyPr/>
                    <a:lstStyle/>
                    <a:p>
                      <a:pPr algn="ctr" fontAlgn="ctr"/>
                      <a:r>
                        <a:rPr lang="en-US" altLang="ja-JP" sz="1100" u="none" strike="noStrike">
                          <a:effectLst/>
                        </a:rPr>
                        <a:t>==</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a:effectLst/>
                        </a:rPr>
                        <a:t>4</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dirty="0">
                          <a:effectLst/>
                        </a:rPr>
                        <a:t>3</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dirty="0">
                          <a:effectLst/>
                        </a:rPr>
                        <a:t>2</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dirty="0">
                          <a:effectLst/>
                        </a:rPr>
                        <a:t>3</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a:effectLst/>
                        </a:rPr>
                        <a:t>2</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a:effectLst/>
                        </a:rPr>
                        <a:t>3</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a:effectLst/>
                        </a:rPr>
                        <a:t>4</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821802396"/>
                  </a:ext>
                </a:extLst>
              </a:tr>
              <a:tr h="159717">
                <a:tc>
                  <a:txBody>
                    <a:bodyPr/>
                    <a:lstStyle/>
                    <a:p>
                      <a:pPr algn="ctr" fontAlgn="ctr"/>
                      <a:r>
                        <a:rPr lang="en-US" sz="1100" u="none" strike="noStrike" dirty="0">
                          <a:effectLst/>
                        </a:rPr>
                        <a:t>b</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a:effectLst/>
                        </a:rPr>
                        <a:t>5</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a:effectLst/>
                        </a:rPr>
                        <a:t>4</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dirty="0">
                          <a:effectLst/>
                        </a:rPr>
                        <a:t>3</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dirty="0">
                          <a:effectLst/>
                        </a:rPr>
                        <a:t>4</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dirty="0">
                          <a:effectLst/>
                        </a:rPr>
                        <a:t>3</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a:effectLst/>
                        </a:rPr>
                        <a:t>2</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a:effectLst/>
                        </a:rPr>
                        <a:t>3</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925300309"/>
                  </a:ext>
                </a:extLst>
              </a:tr>
              <a:tr h="159717">
                <a:tc>
                  <a:txBody>
                    <a:bodyPr/>
                    <a:lstStyle/>
                    <a:p>
                      <a:pPr algn="ctr" fontAlgn="ctr"/>
                      <a:r>
                        <a:rPr lang="en-US" altLang="ja-JP" sz="1100" u="none" strike="noStrike" dirty="0">
                          <a:effectLst/>
                        </a:rPr>
                        <a:t>&amp;&amp;</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a:effectLst/>
                        </a:rPr>
                        <a:t>6</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dirty="0">
                          <a:effectLst/>
                        </a:rPr>
                        <a:t>5</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dirty="0">
                          <a:effectLst/>
                        </a:rPr>
                        <a:t>4</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dirty="0">
                          <a:effectLst/>
                        </a:rPr>
                        <a:t>5</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dirty="0">
                          <a:effectLst/>
                        </a:rPr>
                        <a:t>4</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dirty="0">
                          <a:effectLst/>
                        </a:rPr>
                        <a:t>3</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a:effectLst/>
                        </a:rPr>
                        <a:t>4</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246786979"/>
                  </a:ext>
                </a:extLst>
              </a:tr>
              <a:tr h="159717">
                <a:tc>
                  <a:txBody>
                    <a:bodyPr/>
                    <a:lstStyle/>
                    <a:p>
                      <a:pPr algn="ctr" fontAlgn="ctr"/>
                      <a:r>
                        <a:rPr lang="en-US" sz="1100" u="none" strike="noStrike" dirty="0">
                          <a:effectLst/>
                        </a:rPr>
                        <a:t>d</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a:effectLst/>
                        </a:rPr>
                        <a:t>7</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a:effectLst/>
                        </a:rPr>
                        <a:t>6</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a:effectLst/>
                        </a:rPr>
                        <a:t>5</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dirty="0">
                          <a:effectLst/>
                        </a:rPr>
                        <a:t>6</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dirty="0">
                          <a:effectLst/>
                        </a:rPr>
                        <a:t>5</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dirty="0">
                          <a:effectLst/>
                        </a:rPr>
                        <a:t>4</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dirty="0">
                          <a:effectLst/>
                        </a:rPr>
                        <a:t>5</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512377826"/>
                  </a:ext>
                </a:extLst>
              </a:tr>
              <a:tr h="159717">
                <a:tc>
                  <a:txBody>
                    <a:bodyPr/>
                    <a:lstStyle/>
                    <a:p>
                      <a:pPr algn="ctr" fontAlgn="ctr"/>
                      <a:r>
                        <a:rPr lang="en-US" altLang="ja-JP" sz="1100" u="none" strike="noStrike" dirty="0">
                          <a:effectLst/>
                        </a:rPr>
                        <a:t>)</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a:effectLst/>
                        </a:rPr>
                        <a:t>8</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a:effectLst/>
                        </a:rPr>
                        <a:t>7</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a:effectLst/>
                        </a:rPr>
                        <a:t>6</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a:effectLst/>
                        </a:rPr>
                        <a:t>7</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dirty="0">
                          <a:effectLst/>
                        </a:rPr>
                        <a:t>6</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dirty="0">
                          <a:effectLst/>
                        </a:rPr>
                        <a:t>5</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u="none" strike="noStrike" dirty="0">
                          <a:effectLst/>
                        </a:rPr>
                        <a:t>4</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3747172827"/>
                  </a:ext>
                </a:extLst>
              </a:tr>
            </a:tbl>
          </a:graphicData>
        </a:graphic>
      </p:graphicFrame>
      <p:sp>
        <p:nvSpPr>
          <p:cNvPr id="13" name="テキスト ボックス 12"/>
          <p:cNvSpPr txBox="1"/>
          <p:nvPr/>
        </p:nvSpPr>
        <p:spPr>
          <a:xfrm>
            <a:off x="4697072" y="4566981"/>
            <a:ext cx="2443956" cy="1477328"/>
          </a:xfrm>
          <a:prstGeom prst="rect">
            <a:avLst/>
          </a:prstGeom>
          <a:noFill/>
        </p:spPr>
        <p:txBody>
          <a:bodyPr wrap="square" rtlCol="0">
            <a:spAutoFit/>
          </a:bodyPr>
          <a:lstStyle/>
          <a:p>
            <a:pPr marL="285750" indent="-285750">
              <a:buFont typeface="Arial" panose="020B0604020202020204" pitchFamily="34" charset="0"/>
              <a:buChar char="•"/>
            </a:pPr>
            <a:r>
              <a:rPr lang="en-US" altLang="ja-JP" dirty="0" smtClean="0"/>
              <a:t>“a”</a:t>
            </a:r>
            <a:r>
              <a:rPr lang="ja-JP" altLang="en-US" dirty="0" smtClean="0"/>
              <a:t> 削除</a:t>
            </a:r>
            <a:endParaRPr lang="en-US" altLang="ja-JP" dirty="0" smtClean="0"/>
          </a:p>
          <a:p>
            <a:pPr marL="285750" indent="-285750">
              <a:buFont typeface="Arial" panose="020B0604020202020204" pitchFamily="34" charset="0"/>
              <a:buChar char="•"/>
            </a:pPr>
            <a:r>
              <a:rPr kumimoji="1" lang="en-US" altLang="ja-JP" dirty="0" smtClean="0"/>
              <a:t>“c”</a:t>
            </a:r>
            <a:r>
              <a:rPr kumimoji="1" lang="ja-JP" altLang="en-US" dirty="0" smtClean="0"/>
              <a:t> 追加</a:t>
            </a:r>
            <a:endParaRPr kumimoji="1" lang="en-US" altLang="ja-JP" dirty="0" smtClean="0"/>
          </a:p>
          <a:p>
            <a:pPr marL="285750" indent="-285750">
              <a:buFont typeface="Arial" panose="020B0604020202020204" pitchFamily="34" charset="0"/>
              <a:buChar char="•"/>
            </a:pPr>
            <a:r>
              <a:rPr lang="en-US" altLang="ja-JP" dirty="0" smtClean="0"/>
              <a:t>“&amp;&amp;”</a:t>
            </a:r>
            <a:r>
              <a:rPr lang="ja-JP" altLang="en-US" dirty="0" smtClean="0"/>
              <a:t> 追加</a:t>
            </a:r>
            <a:endParaRPr lang="en-US" altLang="ja-JP" dirty="0" smtClean="0"/>
          </a:p>
          <a:p>
            <a:pPr marL="285750" indent="-285750">
              <a:buFont typeface="Arial" panose="020B0604020202020204" pitchFamily="34" charset="0"/>
              <a:buChar char="•"/>
            </a:pPr>
            <a:r>
              <a:rPr kumimoji="1" lang="en-US" altLang="ja-JP" dirty="0" smtClean="0"/>
              <a:t>“d” </a:t>
            </a:r>
            <a:r>
              <a:rPr kumimoji="1" lang="ja-JP" altLang="en-US" dirty="0" smtClean="0"/>
              <a:t>追加</a:t>
            </a:r>
            <a:endParaRPr kumimoji="1" lang="en-US" altLang="ja-JP" dirty="0" smtClean="0"/>
          </a:p>
          <a:p>
            <a:r>
              <a:rPr kumimoji="1" lang="ja-JP" altLang="en-US" dirty="0" smtClean="0"/>
              <a:t>により，コストは</a:t>
            </a:r>
            <a:r>
              <a:rPr kumimoji="1" lang="en-US" altLang="ja-JP" dirty="0" smtClean="0"/>
              <a:t>4</a:t>
            </a:r>
            <a:endParaRPr kumimoji="1" lang="ja-JP" altLang="en-US" dirty="0"/>
          </a:p>
        </p:txBody>
      </p:sp>
      <p:cxnSp>
        <p:nvCxnSpPr>
          <p:cNvPr id="15" name="直線矢印コネクタ 14"/>
          <p:cNvCxnSpPr/>
          <p:nvPr/>
        </p:nvCxnSpPr>
        <p:spPr>
          <a:xfrm flipH="1">
            <a:off x="3712029" y="5747657"/>
            <a:ext cx="898071" cy="2966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021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4</a:t>
            </a:fld>
            <a:endParaRPr kumimoji="1" lang="ja-JP" altLang="en-US"/>
          </a:p>
        </p:txBody>
      </p:sp>
      <p:sp>
        <p:nvSpPr>
          <p:cNvPr id="6" name="タイトル 1"/>
          <p:cNvSpPr>
            <a:spLocks noGrp="1"/>
          </p:cNvSpPr>
          <p:nvPr>
            <p:ph type="title"/>
          </p:nvPr>
        </p:nvSpPr>
        <p:spPr>
          <a:xfrm>
            <a:off x="457200" y="274638"/>
            <a:ext cx="8218488" cy="1143000"/>
          </a:xfrm>
        </p:spPr>
        <p:txBody>
          <a:bodyPr/>
          <a:lstStyle/>
          <a:p>
            <a:r>
              <a:rPr kumimoji="1" lang="ja-JP" altLang="en-US" dirty="0" smtClean="0"/>
              <a:t>プログラミングコンテストとは</a:t>
            </a:r>
            <a:r>
              <a:rPr kumimoji="1" lang="en-US" altLang="ja-JP" dirty="0" smtClean="0"/>
              <a:t>(3/5)</a:t>
            </a:r>
            <a:endParaRPr kumimoji="1" lang="ja-JP" altLang="en-US" dirty="0"/>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293" y="1966529"/>
            <a:ext cx="5970938" cy="4188569"/>
          </a:xfrm>
          <a:prstGeom prst="rect">
            <a:avLst/>
          </a:prstGeom>
        </p:spPr>
      </p:pic>
      <p:sp>
        <p:nvSpPr>
          <p:cNvPr id="9" name="正方形/長方形 8"/>
          <p:cNvSpPr/>
          <p:nvPr/>
        </p:nvSpPr>
        <p:spPr>
          <a:xfrm>
            <a:off x="1407781" y="4637784"/>
            <a:ext cx="888087" cy="38154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0" name="右矢印 9"/>
          <p:cNvSpPr/>
          <p:nvPr/>
        </p:nvSpPr>
        <p:spPr>
          <a:xfrm rot="1264281">
            <a:off x="2363142" y="4806019"/>
            <a:ext cx="421019" cy="217088"/>
          </a:xfrm>
          <a:prstGeom prst="rightArrow">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1" name="正方形/長方形 10"/>
          <p:cNvSpPr/>
          <p:nvPr/>
        </p:nvSpPr>
        <p:spPr>
          <a:xfrm>
            <a:off x="2809108" y="5019331"/>
            <a:ext cx="703767" cy="17697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2" name="テキスト ボックス 11"/>
          <p:cNvSpPr txBox="1"/>
          <p:nvPr/>
        </p:nvSpPr>
        <p:spPr>
          <a:xfrm>
            <a:off x="2338193" y="4037418"/>
            <a:ext cx="1420938" cy="646331"/>
          </a:xfrm>
          <a:prstGeom prst="rect">
            <a:avLst/>
          </a:prstGeom>
          <a:solidFill>
            <a:schemeClr val="accent5"/>
          </a:solidFill>
        </p:spPr>
        <p:txBody>
          <a:bodyPr wrap="square" rtlCol="0">
            <a:spAutoFit/>
          </a:bodyPr>
          <a:lstStyle/>
          <a:p>
            <a:pPr algn="ctr"/>
            <a:r>
              <a:rPr kumimoji="1" lang="ja-JP" altLang="en-US" dirty="0" smtClean="0"/>
              <a:t>サンプルを用いてテスト</a:t>
            </a:r>
            <a:endParaRPr kumimoji="1" lang="ja-JP" altLang="en-US" dirty="0"/>
          </a:p>
        </p:txBody>
      </p:sp>
      <p:sp>
        <p:nvSpPr>
          <p:cNvPr id="13" name="正方形/長方形 12"/>
          <p:cNvSpPr/>
          <p:nvPr/>
        </p:nvSpPr>
        <p:spPr>
          <a:xfrm>
            <a:off x="1428943" y="5058801"/>
            <a:ext cx="715621" cy="3223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4" name="正方形/長方形 13"/>
          <p:cNvSpPr/>
          <p:nvPr/>
        </p:nvSpPr>
        <p:spPr>
          <a:xfrm>
            <a:off x="2765908" y="5188430"/>
            <a:ext cx="536457" cy="19271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5" name="テキスト ボックス 14"/>
          <p:cNvSpPr txBox="1"/>
          <p:nvPr/>
        </p:nvSpPr>
        <p:spPr>
          <a:xfrm>
            <a:off x="1637293" y="5478041"/>
            <a:ext cx="1756437" cy="646331"/>
          </a:xfrm>
          <a:prstGeom prst="rect">
            <a:avLst/>
          </a:prstGeom>
          <a:solidFill>
            <a:schemeClr val="accent5"/>
          </a:solidFill>
        </p:spPr>
        <p:txBody>
          <a:bodyPr wrap="square" rtlCol="0">
            <a:spAutoFit/>
          </a:bodyPr>
          <a:lstStyle/>
          <a:p>
            <a:pPr algn="ctr"/>
            <a:r>
              <a:rPr kumimoji="1" lang="ja-JP" altLang="en-US" dirty="0" smtClean="0"/>
              <a:t>結果を確認</a:t>
            </a:r>
            <a:endParaRPr kumimoji="1" lang="en-US" altLang="ja-JP" dirty="0" smtClean="0"/>
          </a:p>
          <a:p>
            <a:pPr algn="ctr"/>
            <a:r>
              <a:rPr lang="en-US" altLang="ja-JP" dirty="0" smtClean="0"/>
              <a:t>(</a:t>
            </a:r>
            <a:r>
              <a:rPr lang="ja-JP" altLang="en-US" dirty="0" smtClean="0"/>
              <a:t>今回は不正解</a:t>
            </a:r>
            <a:r>
              <a:rPr lang="en-US" altLang="ja-JP" dirty="0" smtClean="0"/>
              <a:t>)</a:t>
            </a:r>
            <a:endParaRPr kumimoji="1" lang="ja-JP" altLang="en-US" dirty="0"/>
          </a:p>
        </p:txBody>
      </p:sp>
      <p:sp>
        <p:nvSpPr>
          <p:cNvPr id="17" name="テキスト ボックス 16"/>
          <p:cNvSpPr txBox="1"/>
          <p:nvPr/>
        </p:nvSpPr>
        <p:spPr>
          <a:xfrm>
            <a:off x="522549" y="1704365"/>
            <a:ext cx="2799551" cy="461665"/>
          </a:xfrm>
          <a:prstGeom prst="rect">
            <a:avLst/>
          </a:prstGeom>
          <a:solidFill>
            <a:schemeClr val="accent2">
              <a:lumMod val="20000"/>
              <a:lumOff val="80000"/>
            </a:schemeClr>
          </a:solidFill>
        </p:spPr>
        <p:txBody>
          <a:bodyPr wrap="square" rtlCol="0">
            <a:spAutoFit/>
          </a:bodyPr>
          <a:lstStyle/>
          <a:p>
            <a:pPr algn="ctr"/>
            <a:r>
              <a:rPr kumimoji="1" lang="ja-JP" altLang="en-US" sz="2400" dirty="0" smtClean="0"/>
              <a:t>テスト～修正</a:t>
            </a:r>
            <a:endParaRPr kumimoji="1" lang="ja-JP" altLang="en-US" sz="2400" dirty="0"/>
          </a:p>
        </p:txBody>
      </p:sp>
    </p:spTree>
    <p:extLst>
      <p:ext uri="{BB962C8B-B14F-4D97-AF65-F5344CB8AC3E}">
        <p14:creationId xmlns:p14="http://schemas.microsoft.com/office/powerpoint/2010/main" val="1042572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プログラミングコンテストとは</a:t>
            </a:r>
            <a:r>
              <a:rPr lang="en-US" altLang="ja-JP" dirty="0" smtClean="0"/>
              <a:t>(4/5)</a:t>
            </a:r>
            <a:endParaRPr kumimoji="1" lang="ja-JP" altLang="en-US" dirty="0"/>
          </a:p>
        </p:txBody>
      </p:sp>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8194" y="1600200"/>
            <a:ext cx="6307611" cy="4525963"/>
          </a:xfrm>
        </p:spPr>
      </p:pic>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5</a:t>
            </a:fld>
            <a:endParaRPr kumimoji="1" lang="ja-JP" altLang="en-US"/>
          </a:p>
        </p:txBody>
      </p:sp>
      <p:sp>
        <p:nvSpPr>
          <p:cNvPr id="6" name="テキスト ボックス 5"/>
          <p:cNvSpPr txBox="1"/>
          <p:nvPr/>
        </p:nvSpPr>
        <p:spPr>
          <a:xfrm>
            <a:off x="262310" y="3302365"/>
            <a:ext cx="1026233" cy="1107996"/>
          </a:xfrm>
          <a:prstGeom prst="rect">
            <a:avLst/>
          </a:prstGeom>
          <a:solidFill>
            <a:schemeClr val="accent5"/>
          </a:solidFill>
        </p:spPr>
        <p:txBody>
          <a:bodyPr wrap="square" rtlCol="0">
            <a:spAutoFit/>
          </a:bodyPr>
          <a:lstStyle/>
          <a:p>
            <a:r>
              <a:rPr kumimoji="1" lang="ja-JP" altLang="en-US" sz="2400" dirty="0" smtClean="0"/>
              <a:t>修正</a:t>
            </a:r>
            <a:endParaRPr kumimoji="1" lang="en-US" altLang="ja-JP" sz="2400" dirty="0" smtClean="0"/>
          </a:p>
          <a:p>
            <a:r>
              <a:rPr lang="en-US" altLang="ja-JP" sz="1400" dirty="0" smtClean="0"/>
              <a:t>(</a:t>
            </a:r>
            <a:r>
              <a:rPr lang="ja-JP" altLang="en-US" sz="1400" dirty="0" smtClean="0"/>
              <a:t>今回は，</a:t>
            </a:r>
            <a:endParaRPr lang="en-US" altLang="ja-JP" sz="1400" dirty="0" smtClean="0"/>
          </a:p>
          <a:p>
            <a:r>
              <a:rPr lang="en-US" altLang="ja-JP" sz="1400" dirty="0" smtClean="0"/>
              <a:t>×: max</a:t>
            </a:r>
          </a:p>
          <a:p>
            <a:r>
              <a:rPr lang="ja-JP" altLang="en-US" sz="1400" dirty="0" smtClean="0"/>
              <a:t>○</a:t>
            </a:r>
            <a:r>
              <a:rPr lang="en-US" altLang="ja-JP" sz="1400" dirty="0" smtClean="0"/>
              <a:t>: min)</a:t>
            </a:r>
            <a:endParaRPr kumimoji="1" lang="ja-JP" altLang="en-US" sz="1400" dirty="0"/>
          </a:p>
        </p:txBody>
      </p:sp>
      <p:sp>
        <p:nvSpPr>
          <p:cNvPr id="7" name="正方形/長方形 6"/>
          <p:cNvSpPr/>
          <p:nvPr/>
        </p:nvSpPr>
        <p:spPr>
          <a:xfrm>
            <a:off x="3348414" y="3197111"/>
            <a:ext cx="342078" cy="21050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8" name="正方形/長方形 7"/>
          <p:cNvSpPr/>
          <p:nvPr/>
        </p:nvSpPr>
        <p:spPr>
          <a:xfrm>
            <a:off x="3177375" y="3757926"/>
            <a:ext cx="342078" cy="21050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cxnSp>
        <p:nvCxnSpPr>
          <p:cNvPr id="10" name="直線矢印コネクタ 9"/>
          <p:cNvCxnSpPr/>
          <p:nvPr/>
        </p:nvCxnSpPr>
        <p:spPr>
          <a:xfrm flipV="1">
            <a:off x="1288543" y="3391038"/>
            <a:ext cx="2059871" cy="36038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1288543" y="3771356"/>
            <a:ext cx="1888832" cy="9182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図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5491" y="3771356"/>
            <a:ext cx="2762636" cy="2629267"/>
          </a:xfrm>
          <a:prstGeom prst="rect">
            <a:avLst/>
          </a:prstGeom>
        </p:spPr>
      </p:pic>
      <p:sp>
        <p:nvSpPr>
          <p:cNvPr id="18" name="テキスト ボックス 17"/>
          <p:cNvSpPr txBox="1"/>
          <p:nvPr/>
        </p:nvSpPr>
        <p:spPr>
          <a:xfrm>
            <a:off x="5394452" y="3571228"/>
            <a:ext cx="927558" cy="461665"/>
          </a:xfrm>
          <a:prstGeom prst="rect">
            <a:avLst/>
          </a:prstGeom>
          <a:solidFill>
            <a:schemeClr val="accent5"/>
          </a:solidFill>
        </p:spPr>
        <p:txBody>
          <a:bodyPr wrap="square" rtlCol="0">
            <a:spAutoFit/>
          </a:bodyPr>
          <a:lstStyle/>
          <a:p>
            <a:pPr algn="ctr"/>
            <a:r>
              <a:rPr kumimoji="1" lang="ja-JP" altLang="en-US" sz="2400" dirty="0" smtClean="0"/>
              <a:t>提出</a:t>
            </a:r>
            <a:r>
              <a:rPr kumimoji="1" lang="en-US" altLang="ja-JP" sz="2400" dirty="0" smtClean="0"/>
              <a:t>!</a:t>
            </a:r>
            <a:endParaRPr kumimoji="1" lang="ja-JP" altLang="en-US" sz="2400" dirty="0"/>
          </a:p>
        </p:txBody>
      </p:sp>
      <p:sp>
        <p:nvSpPr>
          <p:cNvPr id="19" name="右矢印 18"/>
          <p:cNvSpPr/>
          <p:nvPr/>
        </p:nvSpPr>
        <p:spPr>
          <a:xfrm>
            <a:off x="4275970" y="4502694"/>
            <a:ext cx="1506458" cy="809145"/>
          </a:xfrm>
          <a:prstGeom prst="rightArrow">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20" name="テキスト ボックス 19"/>
          <p:cNvSpPr txBox="1"/>
          <p:nvPr/>
        </p:nvSpPr>
        <p:spPr>
          <a:xfrm>
            <a:off x="2434015" y="4354801"/>
            <a:ext cx="2765658" cy="461665"/>
          </a:xfrm>
          <a:prstGeom prst="rect">
            <a:avLst/>
          </a:prstGeom>
          <a:solidFill>
            <a:schemeClr val="accent5"/>
          </a:solidFill>
        </p:spPr>
        <p:txBody>
          <a:bodyPr wrap="square" rtlCol="0">
            <a:spAutoFit/>
          </a:bodyPr>
          <a:lstStyle/>
          <a:p>
            <a:pPr algn="ctr"/>
            <a:r>
              <a:rPr kumimoji="1" lang="ja-JP" altLang="en-US" sz="2400" dirty="0" smtClean="0"/>
              <a:t>再度テストしたら</a:t>
            </a:r>
            <a:r>
              <a:rPr kumimoji="1" lang="en-US" altLang="ja-JP" sz="2400" dirty="0" smtClean="0"/>
              <a:t>...</a:t>
            </a:r>
            <a:endParaRPr kumimoji="1" lang="ja-JP" altLang="en-US" sz="2400" dirty="0"/>
          </a:p>
        </p:txBody>
      </p:sp>
      <p:sp>
        <p:nvSpPr>
          <p:cNvPr id="21" name="テキスト ボックス 20"/>
          <p:cNvSpPr txBox="1"/>
          <p:nvPr/>
        </p:nvSpPr>
        <p:spPr>
          <a:xfrm>
            <a:off x="522549" y="1704365"/>
            <a:ext cx="2799551" cy="461665"/>
          </a:xfrm>
          <a:prstGeom prst="rect">
            <a:avLst/>
          </a:prstGeom>
          <a:solidFill>
            <a:schemeClr val="accent2">
              <a:lumMod val="20000"/>
              <a:lumOff val="80000"/>
            </a:schemeClr>
          </a:solidFill>
        </p:spPr>
        <p:txBody>
          <a:bodyPr wrap="square" rtlCol="0">
            <a:spAutoFit/>
          </a:bodyPr>
          <a:lstStyle/>
          <a:p>
            <a:pPr algn="ctr"/>
            <a:r>
              <a:rPr kumimoji="1" lang="ja-JP" altLang="en-US" sz="2400" dirty="0" smtClean="0"/>
              <a:t>修正～提出</a:t>
            </a:r>
            <a:endParaRPr kumimoji="1" lang="ja-JP" altLang="en-US" sz="2400" dirty="0"/>
          </a:p>
        </p:txBody>
      </p:sp>
    </p:spTree>
    <p:extLst>
      <p:ext uri="{BB962C8B-B14F-4D97-AF65-F5344CB8AC3E}">
        <p14:creationId xmlns:p14="http://schemas.microsoft.com/office/powerpoint/2010/main" val="57576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2">
            <a:extLst>
              <a:ext uri="{28A0092B-C50C-407E-A947-70E740481C1C}">
                <a14:useLocalDpi xmlns:a14="http://schemas.microsoft.com/office/drawing/2010/main" val="0"/>
              </a:ext>
            </a:extLst>
          </a:blip>
          <a:srcRect l="33316" t="-672" r="-129" b="672"/>
          <a:stretch/>
        </p:blipFill>
        <p:spPr>
          <a:xfrm>
            <a:off x="178904" y="1725292"/>
            <a:ext cx="3436996" cy="1971950"/>
          </a:xfrm>
          <a:prstGeom prst="rect">
            <a:avLst/>
          </a:prstGeom>
        </p:spPr>
      </p:pic>
      <p:sp>
        <p:nvSpPr>
          <p:cNvPr id="2" name="タイトル 1"/>
          <p:cNvSpPr>
            <a:spLocks noGrp="1"/>
          </p:cNvSpPr>
          <p:nvPr>
            <p:ph type="title"/>
          </p:nvPr>
        </p:nvSpPr>
        <p:spPr/>
        <p:txBody>
          <a:bodyPr/>
          <a:lstStyle/>
          <a:p>
            <a:r>
              <a:rPr lang="ja-JP" altLang="en-US" dirty="0"/>
              <a:t>プログラミングコンテストとは</a:t>
            </a:r>
            <a:r>
              <a:rPr lang="en-US" altLang="ja-JP" dirty="0" smtClean="0"/>
              <a:t>(5/5)</a:t>
            </a:r>
            <a:endParaRPr kumimoji="1" lang="ja-JP" altLang="en-US" dirty="0"/>
          </a:p>
        </p:txBody>
      </p:sp>
      <p:pic>
        <p:nvPicPr>
          <p:cNvPr id="5" name="コンテンツ プレースホルダー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57869" y="1639670"/>
            <a:ext cx="6236076" cy="4525963"/>
          </a:xfrm>
        </p:spPr>
      </p:pic>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6</a:t>
            </a:fld>
            <a:endParaRPr kumimoji="1" lang="ja-JP" altLang="en-US"/>
          </a:p>
        </p:txBody>
      </p:sp>
      <p:sp>
        <p:nvSpPr>
          <p:cNvPr id="6" name="四角形吹き出し 5"/>
          <p:cNvSpPr/>
          <p:nvPr/>
        </p:nvSpPr>
        <p:spPr>
          <a:xfrm>
            <a:off x="3194520" y="3262895"/>
            <a:ext cx="2565583" cy="1197272"/>
          </a:xfrm>
          <a:prstGeom prst="wedgeRectCallout">
            <a:avLst>
              <a:gd name="adj1" fmla="val 62500"/>
              <a:gd name="adj2" fmla="val -40010"/>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7" name="テキスト ボックス 6"/>
          <p:cNvSpPr txBox="1"/>
          <p:nvPr/>
        </p:nvSpPr>
        <p:spPr>
          <a:xfrm>
            <a:off x="3270171" y="3353699"/>
            <a:ext cx="2414279" cy="1015663"/>
          </a:xfrm>
          <a:prstGeom prst="rect">
            <a:avLst/>
          </a:prstGeom>
          <a:noFill/>
        </p:spPr>
        <p:txBody>
          <a:bodyPr wrap="square" rtlCol="0">
            <a:spAutoFit/>
          </a:bodyPr>
          <a:lstStyle/>
          <a:p>
            <a:r>
              <a:rPr kumimoji="1" lang="ja-JP" altLang="en-US" sz="2400" b="1" dirty="0" smtClean="0"/>
              <a:t>順位に影響</a:t>
            </a:r>
            <a:endParaRPr kumimoji="1" lang="en-US" altLang="ja-JP" sz="2400" b="1" dirty="0" smtClean="0"/>
          </a:p>
          <a:p>
            <a:r>
              <a:rPr lang="en-US" altLang="ja-JP" dirty="0" smtClean="0"/>
              <a:t>(</a:t>
            </a:r>
            <a:r>
              <a:rPr lang="ja-JP" altLang="en-US" dirty="0" smtClean="0"/>
              <a:t>解けた問題の難易度・解けた速さ</a:t>
            </a:r>
            <a:r>
              <a:rPr lang="en-US" altLang="ja-JP" dirty="0" smtClean="0"/>
              <a:t>)</a:t>
            </a:r>
            <a:endParaRPr kumimoji="1" lang="ja-JP" altLang="en-US" dirty="0"/>
          </a:p>
        </p:txBody>
      </p:sp>
      <p:sp>
        <p:nvSpPr>
          <p:cNvPr id="9" name="円/楕円 8"/>
          <p:cNvSpPr/>
          <p:nvPr/>
        </p:nvSpPr>
        <p:spPr>
          <a:xfrm>
            <a:off x="624950" y="2165904"/>
            <a:ext cx="1756437" cy="5378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0" name="四角形吹き出し 9"/>
          <p:cNvSpPr/>
          <p:nvPr/>
        </p:nvSpPr>
        <p:spPr>
          <a:xfrm>
            <a:off x="178904" y="3144342"/>
            <a:ext cx="2090650" cy="638522"/>
          </a:xfrm>
          <a:prstGeom prst="wedgeRectCallout">
            <a:avLst>
              <a:gd name="adj1" fmla="val 18814"/>
              <a:gd name="adj2" fmla="val -122802"/>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1" name="テキスト ボックス 10"/>
          <p:cNvSpPr txBox="1"/>
          <p:nvPr/>
        </p:nvSpPr>
        <p:spPr>
          <a:xfrm>
            <a:off x="178903" y="3262895"/>
            <a:ext cx="2278965" cy="369332"/>
          </a:xfrm>
          <a:prstGeom prst="rect">
            <a:avLst/>
          </a:prstGeom>
          <a:noFill/>
        </p:spPr>
        <p:txBody>
          <a:bodyPr wrap="square" rtlCol="0">
            <a:spAutoFit/>
          </a:bodyPr>
          <a:lstStyle/>
          <a:p>
            <a:r>
              <a:rPr kumimoji="1" lang="ja-JP" altLang="en-US" dirty="0" smtClean="0"/>
              <a:t>問題に正答すると</a:t>
            </a:r>
            <a:r>
              <a:rPr kumimoji="1" lang="en-US" altLang="ja-JP" dirty="0" smtClean="0"/>
              <a:t>...</a:t>
            </a:r>
            <a:endParaRPr kumimoji="1" lang="ja-JP" altLang="en-US" dirty="0"/>
          </a:p>
        </p:txBody>
      </p:sp>
      <p:cxnSp>
        <p:nvCxnSpPr>
          <p:cNvPr id="13" name="カギ線コネクタ 12"/>
          <p:cNvCxnSpPr/>
          <p:nvPr/>
        </p:nvCxnSpPr>
        <p:spPr>
          <a:xfrm>
            <a:off x="1224229" y="3861798"/>
            <a:ext cx="1026233" cy="361812"/>
          </a:xfrm>
          <a:prstGeom prst="bentConnector3">
            <a:avLst>
              <a:gd name="adj1" fmla="val 0"/>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1432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プログラミングコンテストの特徴</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アルゴリズム</a:t>
            </a:r>
            <a:r>
              <a:rPr lang="ja-JP" altLang="en-US" dirty="0" smtClean="0"/>
              <a:t>のプログラミングに関する</a:t>
            </a:r>
            <a:r>
              <a:rPr kumimoji="1" lang="ja-JP" altLang="en-US" dirty="0" smtClean="0"/>
              <a:t>問題を複数の参加者が同じ時間に解く</a:t>
            </a:r>
            <a:endParaRPr kumimoji="1" lang="en-US" altLang="ja-JP" dirty="0" smtClean="0"/>
          </a:p>
          <a:p>
            <a:r>
              <a:rPr lang="ja-JP" altLang="en-US" dirty="0" smtClean="0"/>
              <a:t>正解問題数，時間に応じて順位が決まる</a:t>
            </a:r>
            <a:endParaRPr lang="en-US" altLang="ja-JP" dirty="0" smtClean="0"/>
          </a:p>
          <a:p>
            <a:r>
              <a:rPr kumimoji="1" lang="ja-JP" altLang="en-US" dirty="0" smtClean="0"/>
              <a:t>順位によりレーティングが</a:t>
            </a:r>
            <a:r>
              <a:rPr lang="ja-JP" altLang="en-US" dirty="0"/>
              <a:t>変動</a:t>
            </a:r>
            <a:endParaRPr kumimoji="1" lang="ja-JP" altLang="en-US" dirty="0"/>
          </a:p>
        </p:txBody>
      </p:sp>
      <p:pic>
        <p:nvPicPr>
          <p:cNvPr id="4" name="コンテンツ プレースホルダー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890552" y="4234595"/>
            <a:ext cx="539746" cy="539746"/>
          </a:xfrm>
          <a:prstGeom prst="rect">
            <a:avLst/>
          </a:prstGeom>
          <a:noFill/>
          <a:ln w="9525">
            <a:noFill/>
            <a:miter lim="800000"/>
            <a:headEnd/>
            <a:tailEnd/>
          </a:ln>
          <a:effectLst/>
        </p:spPr>
      </p:pic>
      <p:pic>
        <p:nvPicPr>
          <p:cNvPr id="5" name="コンテンツ プレースホルダー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151171" y="4291468"/>
            <a:ext cx="539746" cy="539746"/>
          </a:xfrm>
          <a:prstGeom prst="rect">
            <a:avLst/>
          </a:prstGeom>
          <a:noFill/>
          <a:ln w="9525">
            <a:noFill/>
            <a:miter lim="800000"/>
            <a:headEnd/>
            <a:tailEnd/>
          </a:ln>
          <a:effectLst/>
        </p:spPr>
      </p:pic>
      <p:pic>
        <p:nvPicPr>
          <p:cNvPr id="6" name="コンテンツ プレースホルダー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495349" y="4207322"/>
            <a:ext cx="539746" cy="539746"/>
          </a:xfrm>
          <a:prstGeom prst="rect">
            <a:avLst/>
          </a:prstGeom>
          <a:noFill/>
          <a:ln w="9525">
            <a:noFill/>
            <a:miter lim="800000"/>
            <a:headEnd/>
            <a:tailEnd/>
          </a:ln>
          <a:effectLst/>
        </p:spPr>
      </p:pic>
      <p:pic>
        <p:nvPicPr>
          <p:cNvPr id="7" name="コンテンツ プレースホルダー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87517" y="4291468"/>
            <a:ext cx="539746" cy="539746"/>
          </a:xfrm>
          <a:prstGeom prst="rect">
            <a:avLst/>
          </a:prstGeom>
          <a:noFill/>
          <a:ln w="9525">
            <a:noFill/>
            <a:miter lim="800000"/>
            <a:headEnd/>
            <a:tailEnd/>
          </a:ln>
          <a:effectLst/>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1084" y="5618407"/>
            <a:ext cx="751066" cy="945003"/>
          </a:xfrm>
          <a:prstGeom prst="rect">
            <a:avLst/>
          </a:prstGeom>
        </p:spPr>
      </p:pic>
      <p:sp>
        <p:nvSpPr>
          <p:cNvPr id="9" name="テキスト ボックス 8"/>
          <p:cNvSpPr txBox="1"/>
          <p:nvPr/>
        </p:nvSpPr>
        <p:spPr>
          <a:xfrm>
            <a:off x="2798894" y="5767742"/>
            <a:ext cx="2102290" cy="646331"/>
          </a:xfrm>
          <a:prstGeom prst="rect">
            <a:avLst/>
          </a:prstGeom>
          <a:noFill/>
        </p:spPr>
        <p:txBody>
          <a:bodyPr wrap="square" rtlCol="0">
            <a:spAutoFit/>
          </a:bodyPr>
          <a:lstStyle/>
          <a:p>
            <a:r>
              <a:rPr kumimoji="1" lang="ja-JP" altLang="en-US" dirty="0" smtClean="0"/>
              <a:t>オンラインジャッジシステム</a:t>
            </a:r>
            <a:endParaRPr kumimoji="1" lang="ja-JP" altLang="en-US" dirty="0"/>
          </a:p>
        </p:txBody>
      </p:sp>
      <p:cxnSp>
        <p:nvCxnSpPr>
          <p:cNvPr id="10" name="直線矢印コネクタ 9"/>
          <p:cNvCxnSpPr/>
          <p:nvPr/>
        </p:nvCxnSpPr>
        <p:spPr>
          <a:xfrm flipH="1" flipV="1">
            <a:off x="1521076" y="4984156"/>
            <a:ext cx="222492" cy="554212"/>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H="1" flipV="1">
            <a:off x="2079919" y="4978622"/>
            <a:ext cx="93289" cy="460094"/>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V="1">
            <a:off x="2595480" y="4890594"/>
            <a:ext cx="16264" cy="516428"/>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V="1">
            <a:off x="3068767" y="4964318"/>
            <a:ext cx="82404" cy="442704"/>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63266" y="5152172"/>
            <a:ext cx="1486559" cy="646331"/>
          </a:xfrm>
          <a:prstGeom prst="rect">
            <a:avLst/>
          </a:prstGeom>
          <a:solidFill>
            <a:srgbClr val="0070C0"/>
          </a:solidFill>
          <a:ln>
            <a:solidFill>
              <a:srgbClr val="0070C0"/>
            </a:solidFill>
          </a:ln>
        </p:spPr>
        <p:txBody>
          <a:bodyPr wrap="square" rtlCol="0">
            <a:spAutoFit/>
          </a:bodyPr>
          <a:lstStyle/>
          <a:p>
            <a:r>
              <a:rPr lang="ja-JP" altLang="en-US" dirty="0" smtClean="0">
                <a:solidFill>
                  <a:schemeClr val="bg1"/>
                </a:solidFill>
              </a:rPr>
              <a:t>問題・制約</a:t>
            </a:r>
            <a:endParaRPr lang="en-US" altLang="ja-JP" dirty="0" smtClean="0">
              <a:solidFill>
                <a:schemeClr val="bg1"/>
              </a:solidFill>
            </a:endParaRPr>
          </a:p>
          <a:p>
            <a:r>
              <a:rPr kumimoji="1" lang="ja-JP" altLang="en-US" dirty="0" smtClean="0">
                <a:solidFill>
                  <a:schemeClr val="bg1"/>
                </a:solidFill>
              </a:rPr>
              <a:t>フィードバック</a:t>
            </a:r>
            <a:endParaRPr kumimoji="1" lang="ja-JP" altLang="en-US" dirty="0">
              <a:solidFill>
                <a:schemeClr val="bg1"/>
              </a:solidFill>
            </a:endParaRPr>
          </a:p>
        </p:txBody>
      </p:sp>
      <p:cxnSp>
        <p:nvCxnSpPr>
          <p:cNvPr id="15" name="直線矢印コネクタ 14"/>
          <p:cNvCxnSpPr>
            <a:stCxn id="19" idx="1"/>
          </p:cNvCxnSpPr>
          <p:nvPr/>
        </p:nvCxnSpPr>
        <p:spPr>
          <a:xfrm flipH="1">
            <a:off x="3257814" y="5075260"/>
            <a:ext cx="85276" cy="42075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a:off x="2765222" y="4964318"/>
            <a:ext cx="33672" cy="53169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2248245" y="4994469"/>
            <a:ext cx="77547" cy="50154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1714866" y="5021582"/>
            <a:ext cx="180075" cy="47443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3343090" y="4890594"/>
            <a:ext cx="1136363" cy="369332"/>
          </a:xfrm>
          <a:prstGeom prst="rect">
            <a:avLst/>
          </a:prstGeom>
          <a:solidFill>
            <a:srgbClr val="C00000"/>
          </a:solidFill>
          <a:ln>
            <a:solidFill>
              <a:srgbClr val="C00000"/>
            </a:solidFill>
          </a:ln>
        </p:spPr>
        <p:txBody>
          <a:bodyPr wrap="square" rtlCol="0">
            <a:spAutoFit/>
          </a:bodyPr>
          <a:lstStyle/>
          <a:p>
            <a:r>
              <a:rPr kumimoji="1" lang="ja-JP" altLang="en-US" dirty="0" smtClean="0">
                <a:solidFill>
                  <a:schemeClr val="bg1"/>
                </a:solidFill>
              </a:rPr>
              <a:t>回答提出</a:t>
            </a:r>
            <a:endParaRPr kumimoji="1" lang="ja-JP" altLang="en-US" dirty="0">
              <a:solidFill>
                <a:schemeClr val="bg1"/>
              </a:solidFill>
            </a:endParaRPr>
          </a:p>
        </p:txBody>
      </p:sp>
      <p:sp>
        <p:nvSpPr>
          <p:cNvPr id="20" name="右矢印 19"/>
          <p:cNvSpPr/>
          <p:nvPr/>
        </p:nvSpPr>
        <p:spPr>
          <a:xfrm>
            <a:off x="4786691" y="5021582"/>
            <a:ext cx="1258215" cy="651053"/>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21" name="テキスト ボックス 20"/>
          <p:cNvSpPr txBox="1"/>
          <p:nvPr/>
        </p:nvSpPr>
        <p:spPr>
          <a:xfrm>
            <a:off x="4494962" y="4655605"/>
            <a:ext cx="1841671" cy="369332"/>
          </a:xfrm>
          <a:prstGeom prst="rect">
            <a:avLst/>
          </a:prstGeom>
          <a:noFill/>
        </p:spPr>
        <p:txBody>
          <a:bodyPr wrap="square" rtlCol="0">
            <a:spAutoFit/>
          </a:bodyPr>
          <a:lstStyle/>
          <a:p>
            <a:r>
              <a:rPr kumimoji="1" lang="ja-JP" altLang="en-US" dirty="0" smtClean="0"/>
              <a:t>コンテスト終了後</a:t>
            </a:r>
            <a:endParaRPr kumimoji="1" lang="ja-JP" altLang="en-US" dirty="0"/>
          </a:p>
        </p:txBody>
      </p:sp>
      <p:sp>
        <p:nvSpPr>
          <p:cNvPr id="22" name="テキスト ボックス 21"/>
          <p:cNvSpPr txBox="1"/>
          <p:nvPr/>
        </p:nvSpPr>
        <p:spPr>
          <a:xfrm>
            <a:off x="6379379" y="3628476"/>
            <a:ext cx="2460899" cy="830997"/>
          </a:xfrm>
          <a:prstGeom prst="rect">
            <a:avLst/>
          </a:prstGeom>
          <a:noFill/>
          <a:ln>
            <a:solidFill>
              <a:srgbClr val="0070C0"/>
            </a:solidFill>
          </a:ln>
        </p:spPr>
        <p:txBody>
          <a:bodyPr wrap="square" rtlCol="0">
            <a:spAutoFit/>
          </a:bodyPr>
          <a:lstStyle/>
          <a:p>
            <a:r>
              <a:rPr lang="ja-JP" altLang="en-US" sz="2400" dirty="0" smtClean="0"/>
              <a:t>成績開示</a:t>
            </a:r>
            <a:endParaRPr lang="en-US" altLang="ja-JP" sz="2400" dirty="0" smtClean="0"/>
          </a:p>
          <a:p>
            <a:r>
              <a:rPr kumimoji="1" lang="ja-JP" altLang="en-US" sz="2400" dirty="0" smtClean="0"/>
              <a:t>レーティング変動</a:t>
            </a:r>
            <a:endParaRPr kumimoji="1" lang="ja-JP" altLang="en-US" sz="2400" dirty="0"/>
          </a:p>
        </p:txBody>
      </p:sp>
      <p:graphicFrame>
        <p:nvGraphicFramePr>
          <p:cNvPr id="23" name="表 22"/>
          <p:cNvGraphicFramePr>
            <a:graphicFrameLocks noGrp="1"/>
          </p:cNvGraphicFramePr>
          <p:nvPr>
            <p:extLst>
              <p:ext uri="{D42A27DB-BD31-4B8C-83A1-F6EECF244321}">
                <p14:modId xmlns:p14="http://schemas.microsoft.com/office/powerpoint/2010/main" val="2987266251"/>
              </p:ext>
            </p:extLst>
          </p:nvPr>
        </p:nvGraphicFramePr>
        <p:xfrm>
          <a:off x="6331774" y="4585273"/>
          <a:ext cx="2556111" cy="1828800"/>
        </p:xfrm>
        <a:graphic>
          <a:graphicData uri="http://schemas.openxmlformats.org/drawingml/2006/table">
            <a:tbl>
              <a:tblPr firstRow="1" bandRow="1">
                <a:tableStyleId>{5C22544A-7EE6-4342-B048-85BDC9FD1C3A}</a:tableStyleId>
              </a:tblPr>
              <a:tblGrid>
                <a:gridCol w="794426">
                  <a:extLst>
                    <a:ext uri="{9D8B030D-6E8A-4147-A177-3AD203B41FA5}">
                      <a16:colId xmlns:a16="http://schemas.microsoft.com/office/drawing/2014/main" xmlns="" val="20000"/>
                    </a:ext>
                  </a:extLst>
                </a:gridCol>
                <a:gridCol w="436228">
                  <a:extLst>
                    <a:ext uri="{9D8B030D-6E8A-4147-A177-3AD203B41FA5}">
                      <a16:colId xmlns:a16="http://schemas.microsoft.com/office/drawing/2014/main" xmlns="" val="20001"/>
                    </a:ext>
                  </a:extLst>
                </a:gridCol>
                <a:gridCol w="436227">
                  <a:extLst>
                    <a:ext uri="{9D8B030D-6E8A-4147-A177-3AD203B41FA5}">
                      <a16:colId xmlns:a16="http://schemas.microsoft.com/office/drawing/2014/main" xmlns="" val="20002"/>
                    </a:ext>
                  </a:extLst>
                </a:gridCol>
                <a:gridCol w="427839">
                  <a:extLst>
                    <a:ext uri="{9D8B030D-6E8A-4147-A177-3AD203B41FA5}">
                      <a16:colId xmlns:a16="http://schemas.microsoft.com/office/drawing/2014/main" xmlns="" val="20003"/>
                    </a:ext>
                  </a:extLst>
                </a:gridCol>
                <a:gridCol w="461391">
                  <a:extLst>
                    <a:ext uri="{9D8B030D-6E8A-4147-A177-3AD203B41FA5}">
                      <a16:colId xmlns:a16="http://schemas.microsoft.com/office/drawing/2014/main" xmlns="" val="20004"/>
                    </a:ext>
                  </a:extLst>
                </a:gridCol>
              </a:tblGrid>
              <a:tr h="263997">
                <a:tc>
                  <a:txBody>
                    <a:bodyPr/>
                    <a:lstStyle/>
                    <a:p>
                      <a:pPr algn="ctr"/>
                      <a:r>
                        <a:rPr kumimoji="1" lang="ja-JP" altLang="en-US" dirty="0" smtClean="0"/>
                        <a:t>順位</a:t>
                      </a:r>
                      <a:endParaRPr kumimoji="1" lang="ja-JP" altLang="en-US" dirty="0"/>
                    </a:p>
                  </a:txBody>
                  <a:tcPr/>
                </a:tc>
                <a:tc>
                  <a:txBody>
                    <a:bodyPr/>
                    <a:lstStyle/>
                    <a:p>
                      <a:pPr algn="ctr"/>
                      <a:r>
                        <a:rPr kumimoji="1" lang="en-US" altLang="ja-JP" dirty="0" smtClean="0"/>
                        <a:t>A</a:t>
                      </a:r>
                      <a:endParaRPr kumimoji="1" lang="ja-JP" altLang="en-US" dirty="0"/>
                    </a:p>
                  </a:txBody>
                  <a:tcPr/>
                </a:tc>
                <a:tc>
                  <a:txBody>
                    <a:bodyPr/>
                    <a:lstStyle/>
                    <a:p>
                      <a:pPr algn="ctr"/>
                      <a:r>
                        <a:rPr kumimoji="1" lang="en-US" altLang="ja-JP" dirty="0" smtClean="0"/>
                        <a:t>B</a:t>
                      </a:r>
                      <a:endParaRPr kumimoji="1" lang="ja-JP" altLang="en-US" dirty="0"/>
                    </a:p>
                  </a:txBody>
                  <a:tcPr/>
                </a:tc>
                <a:tc>
                  <a:txBody>
                    <a:bodyPr/>
                    <a:lstStyle/>
                    <a:p>
                      <a:pPr algn="ctr"/>
                      <a:r>
                        <a:rPr kumimoji="1" lang="en-US" altLang="ja-JP" dirty="0" smtClean="0"/>
                        <a:t>C</a:t>
                      </a:r>
                      <a:endParaRPr kumimoji="1" lang="ja-JP" altLang="en-US" dirty="0"/>
                    </a:p>
                  </a:txBody>
                  <a:tcPr/>
                </a:tc>
                <a:tc>
                  <a:txBody>
                    <a:bodyPr/>
                    <a:lstStyle/>
                    <a:p>
                      <a:pPr algn="ctr"/>
                      <a:r>
                        <a:rPr kumimoji="1" lang="ja-JP" altLang="en-US" dirty="0" smtClean="0"/>
                        <a:t>計</a:t>
                      </a:r>
                      <a:endParaRPr kumimoji="1" lang="ja-JP" altLang="en-US" dirty="0"/>
                    </a:p>
                  </a:txBody>
                  <a:tcPr/>
                </a:tc>
                <a:extLst>
                  <a:ext uri="{0D108BD9-81ED-4DB2-BD59-A6C34878D82A}">
                    <a16:rowId xmlns:a16="http://schemas.microsoft.com/office/drawing/2014/main" xmlns="" val="10000"/>
                  </a:ext>
                </a:extLst>
              </a:tr>
              <a:tr h="263997">
                <a:tc>
                  <a:txBody>
                    <a:bodyPr/>
                    <a:lstStyle/>
                    <a:p>
                      <a:pPr algn="r"/>
                      <a:r>
                        <a:rPr kumimoji="1" lang="en-US" altLang="ja-JP" dirty="0" smtClean="0"/>
                        <a:t>1</a:t>
                      </a:r>
                      <a:endParaRPr kumimoji="1" lang="ja-JP" altLang="en-US" dirty="0"/>
                    </a:p>
                  </a:txBody>
                  <a:tcPr/>
                </a:tc>
                <a:tc>
                  <a:txBody>
                    <a:bodyPr/>
                    <a:lstStyle/>
                    <a:p>
                      <a:pPr algn="ctr"/>
                      <a:r>
                        <a:rPr kumimoji="1" lang="ja-JP" altLang="en-US" dirty="0" smtClean="0"/>
                        <a:t>〇</a:t>
                      </a:r>
                      <a:endParaRPr kumimoji="1" lang="ja-JP" altLang="en-US" dirty="0"/>
                    </a:p>
                  </a:txBody>
                  <a:tcPr/>
                </a:tc>
                <a:tc>
                  <a:txBody>
                    <a:bodyPr/>
                    <a:lstStyle/>
                    <a:p>
                      <a:pPr algn="ctr"/>
                      <a:r>
                        <a:rPr kumimoji="1" lang="en-US" altLang="ja-JP" dirty="0" smtClean="0"/>
                        <a:t>×</a:t>
                      </a:r>
                      <a:endParaRPr kumimoji="1" lang="ja-JP" altLang="en-US" dirty="0"/>
                    </a:p>
                  </a:txBody>
                  <a:tcPr/>
                </a:tc>
                <a:tc>
                  <a:txBody>
                    <a:bodyPr/>
                    <a:lstStyle/>
                    <a:p>
                      <a:pPr algn="ctr"/>
                      <a:r>
                        <a:rPr kumimoji="1" lang="ja-JP" altLang="en-US" dirty="0" smtClean="0"/>
                        <a:t>〇</a:t>
                      </a:r>
                      <a:endParaRPr kumimoji="1" lang="ja-JP" altLang="en-US" dirty="0"/>
                    </a:p>
                  </a:txBody>
                  <a:tcPr/>
                </a:tc>
                <a:tc>
                  <a:txBody>
                    <a:bodyPr/>
                    <a:lstStyle/>
                    <a:p>
                      <a:pPr algn="r"/>
                      <a:r>
                        <a:rPr kumimoji="1" lang="en-US" altLang="ja-JP" dirty="0" smtClean="0"/>
                        <a:t>2</a:t>
                      </a:r>
                      <a:endParaRPr kumimoji="1" lang="ja-JP" altLang="en-US" dirty="0"/>
                    </a:p>
                  </a:txBody>
                  <a:tcPr/>
                </a:tc>
                <a:extLst>
                  <a:ext uri="{0D108BD9-81ED-4DB2-BD59-A6C34878D82A}">
                    <a16:rowId xmlns:a16="http://schemas.microsoft.com/office/drawing/2014/main" xmlns="" val="10001"/>
                  </a:ext>
                </a:extLst>
              </a:tr>
              <a:tr h="263997">
                <a:tc>
                  <a:txBody>
                    <a:bodyPr/>
                    <a:lstStyle/>
                    <a:p>
                      <a:pPr algn="r"/>
                      <a:r>
                        <a:rPr kumimoji="1" lang="en-US" altLang="ja-JP" dirty="0" smtClean="0"/>
                        <a:t>2</a:t>
                      </a:r>
                      <a:endParaRPr kumimoji="1" lang="ja-JP" altLang="en-US" dirty="0"/>
                    </a:p>
                  </a:txBody>
                  <a:tcPr/>
                </a:tc>
                <a:tc>
                  <a:txBody>
                    <a:bodyPr/>
                    <a:lstStyle/>
                    <a:p>
                      <a:pPr algn="ctr"/>
                      <a:r>
                        <a:rPr kumimoji="1" lang="en-US" altLang="ja-JP" dirty="0" smtClean="0"/>
                        <a:t>×</a:t>
                      </a:r>
                      <a:endParaRPr kumimoji="1" lang="ja-JP" altLang="en-US" dirty="0"/>
                    </a:p>
                  </a:txBody>
                  <a:tcPr/>
                </a:tc>
                <a:tc>
                  <a:txBody>
                    <a:bodyPr/>
                    <a:lstStyle/>
                    <a:p>
                      <a:pPr algn="ctr"/>
                      <a:r>
                        <a:rPr kumimoji="1" lang="ja-JP" altLang="en-US" dirty="0" smtClean="0"/>
                        <a:t>〇</a:t>
                      </a:r>
                      <a:endParaRPr kumimoji="1" lang="ja-JP" altLang="en-US" dirty="0"/>
                    </a:p>
                  </a:txBody>
                  <a:tcPr/>
                </a:tc>
                <a:tc>
                  <a:txBody>
                    <a:bodyPr/>
                    <a:lstStyle/>
                    <a:p>
                      <a:pPr algn="ctr"/>
                      <a:r>
                        <a:rPr kumimoji="1" lang="en-US" altLang="ja-JP" dirty="0" smtClean="0"/>
                        <a:t>-</a:t>
                      </a:r>
                      <a:endParaRPr kumimoji="1" lang="ja-JP" altLang="en-US" dirty="0"/>
                    </a:p>
                  </a:txBody>
                  <a:tcPr/>
                </a:tc>
                <a:tc>
                  <a:txBody>
                    <a:bodyPr/>
                    <a:lstStyle/>
                    <a:p>
                      <a:pPr algn="r"/>
                      <a:r>
                        <a:rPr kumimoji="1" lang="en-US" altLang="ja-JP" dirty="0" smtClean="0"/>
                        <a:t>1</a:t>
                      </a:r>
                      <a:endParaRPr kumimoji="1" lang="ja-JP" altLang="en-US" dirty="0"/>
                    </a:p>
                  </a:txBody>
                  <a:tcPr/>
                </a:tc>
                <a:extLst>
                  <a:ext uri="{0D108BD9-81ED-4DB2-BD59-A6C34878D82A}">
                    <a16:rowId xmlns:a16="http://schemas.microsoft.com/office/drawing/2014/main" xmlns="" val="10002"/>
                  </a:ext>
                </a:extLst>
              </a:tr>
              <a:tr h="263997">
                <a:tc>
                  <a:txBody>
                    <a:bodyPr/>
                    <a:lstStyle/>
                    <a:p>
                      <a:pPr algn="r"/>
                      <a:r>
                        <a:rPr kumimoji="1" lang="en-US" altLang="ja-JP" dirty="0" smtClean="0"/>
                        <a:t>…</a:t>
                      </a:r>
                      <a:endParaRPr kumimoji="1" lang="ja-JP" altLang="en-US" dirty="0"/>
                    </a:p>
                  </a:txBody>
                  <a:tcPr/>
                </a:tc>
                <a:tc>
                  <a:txBody>
                    <a:bodyPr/>
                    <a:lstStyle/>
                    <a:p>
                      <a:pPr algn="ctr"/>
                      <a:r>
                        <a:rPr kumimoji="1" lang="en-US" altLang="ja-JP" dirty="0" smtClean="0"/>
                        <a:t>…</a:t>
                      </a: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r"/>
                      <a:endParaRPr kumimoji="1" lang="ja-JP" altLang="en-US" dirty="0"/>
                    </a:p>
                  </a:txBody>
                  <a:tcPr/>
                </a:tc>
                <a:extLst>
                  <a:ext uri="{0D108BD9-81ED-4DB2-BD59-A6C34878D82A}">
                    <a16:rowId xmlns:a16="http://schemas.microsoft.com/office/drawing/2014/main" xmlns="" val="10003"/>
                  </a:ext>
                </a:extLst>
              </a:tr>
              <a:tr h="263997">
                <a:tc>
                  <a:txBody>
                    <a:bodyPr/>
                    <a:lstStyle/>
                    <a:p>
                      <a:pPr algn="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r"/>
                      <a:endParaRPr kumimoji="1" lang="ja-JP" altLang="en-US" dirty="0"/>
                    </a:p>
                  </a:txBody>
                  <a:tcPr/>
                </a:tc>
                <a:extLst>
                  <a:ext uri="{0D108BD9-81ED-4DB2-BD59-A6C34878D82A}">
                    <a16:rowId xmlns:a16="http://schemas.microsoft.com/office/drawing/2014/main" xmlns="" val="10004"/>
                  </a:ext>
                </a:extLst>
              </a:tr>
            </a:tbl>
          </a:graphicData>
        </a:graphic>
      </p:graphicFrame>
      <p:sp>
        <p:nvSpPr>
          <p:cNvPr id="24" name="スライド番号プレースホルダー 23"/>
          <p:cNvSpPr>
            <a:spLocks noGrp="1"/>
          </p:cNvSpPr>
          <p:nvPr>
            <p:ph type="sldNum" sz="quarter" idx="12"/>
          </p:nvPr>
        </p:nvSpPr>
        <p:spPr/>
        <p:txBody>
          <a:bodyPr/>
          <a:lstStyle/>
          <a:p>
            <a:fld id="{1EED56CB-58F9-4B74-8C64-FB1757321DFA}" type="slidenum">
              <a:rPr kumimoji="1" lang="ja-JP" altLang="en-US" smtClean="0"/>
              <a:t>7</a:t>
            </a:fld>
            <a:endParaRPr kumimoji="1" lang="ja-JP" altLang="en-US"/>
          </a:p>
        </p:txBody>
      </p:sp>
      <p:sp>
        <p:nvSpPr>
          <p:cNvPr id="25" name="正方形/長方形 24"/>
          <p:cNvSpPr/>
          <p:nvPr/>
        </p:nvSpPr>
        <p:spPr>
          <a:xfrm>
            <a:off x="841248" y="3277210"/>
            <a:ext cx="5281574" cy="5193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Tree>
    <p:extLst>
      <p:ext uri="{BB962C8B-B14F-4D97-AF65-F5344CB8AC3E}">
        <p14:creationId xmlns:p14="http://schemas.microsoft.com/office/powerpoint/2010/main" val="293144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レーティングシステム</a:t>
            </a:r>
            <a:endParaRPr kumimoji="1" lang="ja-JP" altLang="en-US" dirty="0"/>
          </a:p>
        </p:txBody>
      </p:sp>
      <p:sp>
        <p:nvSpPr>
          <p:cNvPr id="4" name="テキスト ボックス 3"/>
          <p:cNvSpPr txBox="1"/>
          <p:nvPr/>
        </p:nvSpPr>
        <p:spPr>
          <a:xfrm>
            <a:off x="1030514" y="5953329"/>
            <a:ext cx="6662057" cy="276999"/>
          </a:xfrm>
          <a:prstGeom prst="rect">
            <a:avLst/>
          </a:prstGeom>
          <a:solidFill>
            <a:schemeClr val="accent3">
              <a:lumMod val="95000"/>
            </a:schemeClr>
          </a:solidFill>
        </p:spPr>
        <p:txBody>
          <a:bodyPr wrap="square" rtlCol="0">
            <a:spAutoFit/>
          </a:bodyPr>
          <a:lstStyle/>
          <a:p>
            <a:r>
              <a:rPr lang="en-US" altLang="ja-JP" sz="1200" dirty="0" smtClean="0"/>
              <a:t>[1] </a:t>
            </a:r>
            <a:r>
              <a:rPr lang="en-US" altLang="ja-JP" sz="1200" dirty="0"/>
              <a:t>Arpad E </a:t>
            </a:r>
            <a:r>
              <a:rPr lang="en-US" altLang="ja-JP" sz="1200" dirty="0" err="1" smtClean="0"/>
              <a:t>Elo</a:t>
            </a:r>
            <a:r>
              <a:rPr lang="en-US" altLang="ja-JP" sz="1200" dirty="0"/>
              <a:t>, Sam </a:t>
            </a:r>
            <a:r>
              <a:rPr lang="en-US" altLang="ja-JP" sz="1200" dirty="0" smtClean="0"/>
              <a:t>Sloan: The </a:t>
            </a:r>
            <a:r>
              <a:rPr lang="en-US" altLang="ja-JP" sz="1200" dirty="0"/>
              <a:t>Rating of Chess Players, Past and </a:t>
            </a:r>
            <a:r>
              <a:rPr lang="en-US" altLang="ja-JP" sz="1200" dirty="0" smtClean="0"/>
              <a:t>Present</a:t>
            </a:r>
            <a:r>
              <a:rPr lang="en-US" altLang="ja-JP" sz="1200" dirty="0"/>
              <a:t>, </a:t>
            </a:r>
            <a:r>
              <a:rPr lang="en-US" altLang="ja-JP" sz="1200" dirty="0" err="1"/>
              <a:t>Ishi</a:t>
            </a:r>
            <a:r>
              <a:rPr lang="en-US" altLang="ja-JP" sz="1200" dirty="0"/>
              <a:t> </a:t>
            </a:r>
            <a:r>
              <a:rPr lang="en-US" altLang="ja-JP" sz="1200" dirty="0" smtClean="0"/>
              <a:t>Press, 2008.</a:t>
            </a:r>
            <a:endParaRPr kumimoji="1" lang="ja-JP" altLang="en-US" sz="1200" dirty="0"/>
          </a:p>
        </p:txBody>
      </p:sp>
      <p:sp>
        <p:nvSpPr>
          <p:cNvPr id="5" name="スライド番号プレースホルダー 4"/>
          <p:cNvSpPr>
            <a:spLocks noGrp="1"/>
          </p:cNvSpPr>
          <p:nvPr>
            <p:ph type="sldNum" sz="quarter" idx="12"/>
          </p:nvPr>
        </p:nvSpPr>
        <p:spPr/>
        <p:txBody>
          <a:bodyPr/>
          <a:lstStyle/>
          <a:p>
            <a:fld id="{1EED56CB-58F9-4B74-8C64-FB1757321DFA}" type="slidenum">
              <a:rPr kumimoji="1" lang="ja-JP" altLang="en-US" smtClean="0"/>
              <a:t>8</a:t>
            </a:fld>
            <a:endParaRPr kumimoji="1" lang="ja-JP" altLang="en-US"/>
          </a:p>
        </p:txBody>
      </p:sp>
      <p:sp>
        <p:nvSpPr>
          <p:cNvPr id="8" name="正方形/長方形 7"/>
          <p:cNvSpPr/>
          <p:nvPr/>
        </p:nvSpPr>
        <p:spPr>
          <a:xfrm>
            <a:off x="775855" y="2123420"/>
            <a:ext cx="7626927" cy="122245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6" name="テキスト ボックス 5"/>
          <p:cNvSpPr txBox="1"/>
          <p:nvPr/>
        </p:nvSpPr>
        <p:spPr>
          <a:xfrm>
            <a:off x="457200" y="1677380"/>
            <a:ext cx="2746858" cy="523220"/>
          </a:xfrm>
          <a:prstGeom prst="rect">
            <a:avLst/>
          </a:prstGeom>
          <a:solidFill>
            <a:srgbClr val="FFFFCC"/>
          </a:solidFill>
          <a:ln w="19050">
            <a:solidFill>
              <a:schemeClr val="tx1"/>
            </a:solidFill>
          </a:ln>
        </p:spPr>
        <p:txBody>
          <a:bodyPr wrap="square" rtlCol="0">
            <a:spAutoFit/>
          </a:bodyPr>
          <a:lstStyle/>
          <a:p>
            <a:pPr algn="ctr"/>
            <a:r>
              <a:rPr kumimoji="1" lang="ja-JP" altLang="en-US" sz="2800" dirty="0" smtClean="0"/>
              <a:t>レーティング</a:t>
            </a:r>
            <a:r>
              <a:rPr kumimoji="1" lang="en-US" altLang="ja-JP" sz="2800" dirty="0" smtClean="0"/>
              <a:t>[1]</a:t>
            </a:r>
            <a:endParaRPr kumimoji="1" lang="ja-JP" altLang="en-US" sz="2800" dirty="0"/>
          </a:p>
        </p:txBody>
      </p:sp>
      <p:sp>
        <p:nvSpPr>
          <p:cNvPr id="7" name="テキスト ボックス 6"/>
          <p:cNvSpPr txBox="1"/>
          <p:nvPr/>
        </p:nvSpPr>
        <p:spPr>
          <a:xfrm>
            <a:off x="872835" y="2123420"/>
            <a:ext cx="7543801" cy="1128579"/>
          </a:xfrm>
          <a:prstGeom prst="rect">
            <a:avLst/>
          </a:prstGeom>
          <a:noFill/>
        </p:spPr>
        <p:txBody>
          <a:bodyPr wrap="square" rtlCol="0">
            <a:spAutoFit/>
          </a:bodyPr>
          <a:lstStyle/>
          <a:p>
            <a:pPr>
              <a:lnSpc>
                <a:spcPct val="150000"/>
              </a:lnSpc>
            </a:pPr>
            <a:r>
              <a:rPr kumimoji="1" lang="ja-JP" altLang="en-US" sz="2400" dirty="0" smtClean="0"/>
              <a:t>コンテストの成績に応じて変動する値</a:t>
            </a:r>
            <a:endParaRPr kumimoji="1" lang="en-US" altLang="ja-JP" sz="2400" dirty="0" smtClean="0"/>
          </a:p>
          <a:p>
            <a:pPr>
              <a:lnSpc>
                <a:spcPct val="150000"/>
              </a:lnSpc>
            </a:pPr>
            <a:r>
              <a:rPr kumimoji="1" lang="ja-JP" altLang="en-US" sz="2400" dirty="0" smtClean="0"/>
              <a:t>レーティングが高いほど，コンテストでの期待順位が高い</a:t>
            </a:r>
            <a:endParaRPr kumimoji="1" lang="ja-JP" altLang="en-US" sz="2400" dirty="0"/>
          </a:p>
        </p:txBody>
      </p:sp>
      <p:sp>
        <p:nvSpPr>
          <p:cNvPr id="15" name="テキスト ボックス 14"/>
          <p:cNvSpPr txBox="1"/>
          <p:nvPr/>
        </p:nvSpPr>
        <p:spPr>
          <a:xfrm>
            <a:off x="654124" y="3701928"/>
            <a:ext cx="7870388" cy="1938992"/>
          </a:xfrm>
          <a:prstGeom prst="rect">
            <a:avLst/>
          </a:prstGeom>
          <a:noFill/>
        </p:spPr>
        <p:txBody>
          <a:bodyPr wrap="square" rtlCol="0">
            <a:spAutoFit/>
          </a:bodyPr>
          <a:lstStyle/>
          <a:p>
            <a:r>
              <a:rPr kumimoji="1" lang="ja-JP" altLang="en-US" sz="2400" dirty="0" smtClean="0"/>
              <a:t>本研究では，レーティングが高い参加者</a:t>
            </a:r>
            <a:r>
              <a:rPr lang="en-US" altLang="ja-JP" sz="2400" dirty="0" smtClean="0"/>
              <a:t>(</a:t>
            </a:r>
            <a:r>
              <a:rPr lang="ja-JP" altLang="en-US" sz="2400" dirty="0" smtClean="0"/>
              <a:t>例：上位</a:t>
            </a:r>
            <a:r>
              <a:rPr lang="en-US" altLang="ja-JP" sz="2400" dirty="0"/>
              <a:t>10%</a:t>
            </a:r>
            <a:r>
              <a:rPr lang="ja-JP" altLang="en-US" sz="2400" dirty="0"/>
              <a:t>程度</a:t>
            </a:r>
            <a:r>
              <a:rPr lang="en-US" altLang="ja-JP" sz="2400" dirty="0" smtClean="0"/>
              <a:t>)</a:t>
            </a:r>
            <a:r>
              <a:rPr kumimoji="1" lang="ja-JP" altLang="en-US" sz="2400" dirty="0" smtClean="0"/>
              <a:t>を，</a:t>
            </a:r>
            <a:r>
              <a:rPr kumimoji="1" lang="ja-JP" altLang="en-US" sz="2400" dirty="0" smtClean="0">
                <a:solidFill>
                  <a:srgbClr val="FF0000"/>
                </a:solidFill>
              </a:rPr>
              <a:t>上級者</a:t>
            </a:r>
            <a:r>
              <a:rPr kumimoji="1" lang="ja-JP" altLang="en-US" sz="2400" dirty="0" smtClean="0"/>
              <a:t>と定義する</a:t>
            </a:r>
            <a:endParaRPr kumimoji="1" lang="en-US" altLang="ja-JP" sz="2400" dirty="0" smtClean="0"/>
          </a:p>
          <a:p>
            <a:endParaRPr kumimoji="1" lang="en-US" altLang="ja-JP" sz="2400" dirty="0" smtClean="0"/>
          </a:p>
          <a:p>
            <a:r>
              <a:rPr lang="ja-JP" altLang="en-US" sz="2400" dirty="0" smtClean="0"/>
              <a:t>レーティングが異なると，修正作業にどのような違いがあるかに着目して調査を進める</a:t>
            </a:r>
            <a:endParaRPr kumimoji="1" lang="ja-JP" altLang="en-US" sz="2400" dirty="0"/>
          </a:p>
        </p:txBody>
      </p:sp>
    </p:spTree>
    <p:extLst>
      <p:ext uri="{BB962C8B-B14F-4D97-AF65-F5344CB8AC3E}">
        <p14:creationId xmlns:p14="http://schemas.microsoft.com/office/powerpoint/2010/main" val="28282779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研究目的</a:t>
            </a:r>
            <a:endParaRPr kumimoji="1" lang="ja-JP" altLang="en-US" dirty="0"/>
          </a:p>
        </p:txBody>
      </p:sp>
      <p:sp>
        <p:nvSpPr>
          <p:cNvPr id="3" name="コンテンツ プレースホルダー 2"/>
          <p:cNvSpPr>
            <a:spLocks noGrp="1"/>
          </p:cNvSpPr>
          <p:nvPr>
            <p:ph idx="1"/>
          </p:nvPr>
        </p:nvSpPr>
        <p:spPr>
          <a:xfrm>
            <a:off x="506480" y="2081404"/>
            <a:ext cx="8229600" cy="1505015"/>
          </a:xfrm>
        </p:spPr>
        <p:txBody>
          <a:bodyPr/>
          <a:lstStyle/>
          <a:p>
            <a:r>
              <a:rPr kumimoji="1" lang="ja-JP" altLang="en-US" sz="2800" dirty="0" smtClean="0"/>
              <a:t>ソースコードの編集</a:t>
            </a:r>
            <a:r>
              <a:rPr lang="ja-JP" altLang="en-US" sz="2800" dirty="0" smtClean="0"/>
              <a:t>・修正作業は，ソフトウェア開発において必須であり，かかる労力は大きい</a:t>
            </a:r>
            <a:endParaRPr lang="en-US" altLang="ja-JP" sz="2800" dirty="0" smtClean="0"/>
          </a:p>
          <a:p>
            <a:r>
              <a:rPr lang="ja-JP" altLang="en-US" sz="2800" dirty="0" smtClean="0"/>
              <a:t>特に開発初級者は修正に時間的コストが必要</a:t>
            </a:r>
            <a:endParaRPr lang="en-US" altLang="ja-JP" sz="2800" dirty="0" smtClean="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9</a:t>
            </a:fld>
            <a:endParaRPr kumimoji="1" lang="ja-JP" altLang="en-US"/>
          </a:p>
        </p:txBody>
      </p:sp>
      <p:sp>
        <p:nvSpPr>
          <p:cNvPr id="5" name="テキスト ボックス 4"/>
          <p:cNvSpPr txBox="1"/>
          <p:nvPr/>
        </p:nvSpPr>
        <p:spPr>
          <a:xfrm>
            <a:off x="334003" y="1619739"/>
            <a:ext cx="1221025" cy="461665"/>
          </a:xfrm>
          <a:prstGeom prst="rect">
            <a:avLst/>
          </a:prstGeom>
          <a:solidFill>
            <a:schemeClr val="accent6">
              <a:lumMod val="20000"/>
              <a:lumOff val="80000"/>
            </a:schemeClr>
          </a:solidFill>
        </p:spPr>
        <p:txBody>
          <a:bodyPr wrap="square" rtlCol="0">
            <a:spAutoFit/>
          </a:bodyPr>
          <a:lstStyle/>
          <a:p>
            <a:pPr algn="ctr"/>
            <a:r>
              <a:rPr lang="ja-JP" altLang="en-US" sz="2400" dirty="0"/>
              <a:t>背景</a:t>
            </a:r>
            <a:endParaRPr kumimoji="1" lang="ja-JP" altLang="en-US" sz="2400" dirty="0"/>
          </a:p>
        </p:txBody>
      </p:sp>
      <p:sp>
        <p:nvSpPr>
          <p:cNvPr id="6" name="テキスト ボックス 5"/>
          <p:cNvSpPr txBox="1"/>
          <p:nvPr/>
        </p:nvSpPr>
        <p:spPr>
          <a:xfrm>
            <a:off x="380544" y="3789010"/>
            <a:ext cx="8538963" cy="1200329"/>
          </a:xfrm>
          <a:prstGeom prst="rect">
            <a:avLst/>
          </a:prstGeom>
          <a:noFill/>
        </p:spPr>
        <p:txBody>
          <a:bodyPr wrap="square" rtlCol="0">
            <a:spAutoFit/>
          </a:bodyPr>
          <a:lstStyle/>
          <a:p>
            <a:r>
              <a:rPr lang="ja-JP" altLang="en-US" sz="2400" dirty="0" smtClean="0"/>
              <a:t>そのた</a:t>
            </a:r>
            <a:r>
              <a:rPr lang="ja-JP" altLang="en-US" sz="2400" dirty="0"/>
              <a:t>め</a:t>
            </a:r>
            <a:r>
              <a:rPr kumimoji="1" lang="ja-JP" altLang="en-US" sz="2400" dirty="0" smtClean="0"/>
              <a:t>，</a:t>
            </a:r>
            <a:endParaRPr kumimoji="1" lang="en-US" altLang="ja-JP" sz="2400" dirty="0" smtClean="0"/>
          </a:p>
          <a:p>
            <a:r>
              <a:rPr kumimoji="1" lang="ja-JP" altLang="en-US" sz="2400" dirty="0" smtClean="0"/>
              <a:t>開発者の技術力による編集・修正作業の差異を調査することで，</a:t>
            </a:r>
            <a:endParaRPr kumimoji="1" lang="en-US" altLang="ja-JP" sz="2400" dirty="0" smtClean="0"/>
          </a:p>
          <a:p>
            <a:r>
              <a:rPr lang="ja-JP" altLang="en-US" sz="2400" dirty="0" smtClean="0"/>
              <a:t>初級者の修正能力向上への参考とする</a:t>
            </a:r>
            <a:endParaRPr lang="en-US" altLang="ja-JP" sz="2400" dirty="0" smtClean="0"/>
          </a:p>
        </p:txBody>
      </p:sp>
      <p:sp>
        <p:nvSpPr>
          <p:cNvPr id="7" name="テキスト ボックス 6"/>
          <p:cNvSpPr txBox="1"/>
          <p:nvPr/>
        </p:nvSpPr>
        <p:spPr>
          <a:xfrm>
            <a:off x="457200" y="5223578"/>
            <a:ext cx="8236745" cy="830997"/>
          </a:xfrm>
          <a:prstGeom prst="rect">
            <a:avLst/>
          </a:prstGeom>
          <a:noFill/>
          <a:ln>
            <a:solidFill>
              <a:srgbClr val="FF0000"/>
            </a:solidFill>
          </a:ln>
        </p:spPr>
        <p:txBody>
          <a:bodyPr wrap="square" rtlCol="0">
            <a:spAutoFit/>
          </a:bodyPr>
          <a:lstStyle/>
          <a:p>
            <a:r>
              <a:rPr kumimoji="1" lang="ja-JP" altLang="en-US" sz="2400" dirty="0" smtClean="0"/>
              <a:t>プログラミングコンテストのレーティングと大規模な提出履歴を利用し，編集・修正作業の違いについて定量的な評価を行う</a:t>
            </a:r>
            <a:endParaRPr kumimoji="1" lang="ja-JP" altLang="en-US" sz="2400" dirty="0"/>
          </a:p>
        </p:txBody>
      </p:sp>
    </p:spTree>
    <p:extLst>
      <p:ext uri="{BB962C8B-B14F-4D97-AF65-F5344CB8AC3E}">
        <p14:creationId xmlns:p14="http://schemas.microsoft.com/office/powerpoint/2010/main" val="1283330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Sel-CoolMetal-white">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卒業研究発表0222_2</Template>
  <TotalTime>8979</TotalTime>
  <Words>2313</Words>
  <Application>Microsoft Office PowerPoint</Application>
  <PresentationFormat>画面に合わせる (4:3)</PresentationFormat>
  <Paragraphs>434</Paragraphs>
  <Slides>31</Slides>
  <Notes>12</Notes>
  <HiddenSlides>8</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31</vt:i4>
      </vt:variant>
    </vt:vector>
  </HeadingPairs>
  <TitlesOfParts>
    <vt:vector size="37" baseType="lpstr">
      <vt:lpstr>ＭＳ Ｐゴシック</vt:lpstr>
      <vt:lpstr>游ゴシック</vt:lpstr>
      <vt:lpstr>Arial</vt:lpstr>
      <vt:lpstr>Calibri</vt:lpstr>
      <vt:lpstr>Cambria Math</vt:lpstr>
      <vt:lpstr>Sel-CoolMetal-white</vt:lpstr>
      <vt:lpstr>プログラミングコンテスト参加者を対象とした 編集作業の特徴調査</vt:lpstr>
      <vt:lpstr>プログラミングコンテストとは(1/5)</vt:lpstr>
      <vt:lpstr>プログラミングコンテストとは(2/5)</vt:lpstr>
      <vt:lpstr>プログラミングコンテストとは(3/5)</vt:lpstr>
      <vt:lpstr>プログラミングコンテストとは(4/5)</vt:lpstr>
      <vt:lpstr>プログラミングコンテストとは(5/5)</vt:lpstr>
      <vt:lpstr>プログラミングコンテストの特徴</vt:lpstr>
      <vt:lpstr>レーティングシステム</vt:lpstr>
      <vt:lpstr>研究目的</vt:lpstr>
      <vt:lpstr>本研究の内容</vt:lpstr>
      <vt:lpstr>分析対象のコンテストサイト</vt:lpstr>
      <vt:lpstr>Codeforcesの規模</vt:lpstr>
      <vt:lpstr>データセットの構築</vt:lpstr>
      <vt:lpstr>Research Question</vt:lpstr>
      <vt:lpstr>修正量に関する用語定義</vt:lpstr>
      <vt:lpstr>RQ1: 調査</vt:lpstr>
      <vt:lpstr>レーティングと修正量の相関</vt:lpstr>
      <vt:lpstr>レーティングごとの修正量の分布</vt:lpstr>
      <vt:lpstr>RQ1について考察</vt:lpstr>
      <vt:lpstr>RQ2: 調査</vt:lpstr>
      <vt:lpstr>修正数上位の箇所</vt:lpstr>
      <vt:lpstr>RQ2について考察</vt:lpstr>
      <vt:lpstr>まとめ</vt:lpstr>
      <vt:lpstr>問題ごとのAcceptance Rateの分布</vt:lpstr>
      <vt:lpstr>RQ3:レーティングと修正提出数の分布</vt:lpstr>
      <vt:lpstr>RQ4</vt:lpstr>
      <vt:lpstr>レーティング度数分布</vt:lpstr>
      <vt:lpstr>言語別提出割合</vt:lpstr>
      <vt:lpstr>RQ1に向けたソースコード長分析</vt:lpstr>
      <vt:lpstr>Codeforces選定理由</vt:lpstr>
      <vt:lpstr>レーベンシュタイン距離</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プログラミング上級者に共通 するプログラムの特徴調査</dc:title>
  <dc:creator>堤祥吾</dc:creator>
  <cp:lastModifiedBy>堤祥吾</cp:lastModifiedBy>
  <cp:revision>266</cp:revision>
  <cp:lastPrinted>2017-10-31T04:00:18Z</cp:lastPrinted>
  <dcterms:created xsi:type="dcterms:W3CDTF">2016-11-29T09:52:45Z</dcterms:created>
  <dcterms:modified xsi:type="dcterms:W3CDTF">2017-11-09T06:51:09Z</dcterms:modified>
</cp:coreProperties>
</file>